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76500A-D785-4791-8D4C-5A084E9891E3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1F6B85-EB5D-4E64-A944-C5440D201BC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55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C4FED1-5BF9-425F-B2A2-20F587F75E1E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C24D4A-87D5-4945-BC13-9C4E38263F7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66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36A450-71D3-4A01-ABCC-B41CF4E1A331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253897-4470-413F-AAB6-7CADF1A9A6C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97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1435F34-DE8B-4FF4-8FCB-7281C13F3C5C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BFB2B3-9A59-4963-AC53-49B50D5C1E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86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199398-5D2E-4B5E-9E65-6975CAEFC8BF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661024D-2E5D-41C1-8289-FAB64A8B4CA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39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E89511-EF73-41D7-B126-F0DD320E3351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848BB8-D843-4A61-9FCC-9158387F249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970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B9F7E92-BC03-47DA-AC5B-7EB61D83E6BE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E919CE-DED5-47FA-A5FD-4EA6A9E99A1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995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3FB53D2-0589-48E5-ABE7-47CD83F996C8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79C6C0B-0BBD-4C74-90B2-8A9BA459E1E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60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0341B7E-FA22-41DB-97F3-10748CC88673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CB5AB74-82EB-40FA-9ECE-2B5C53B7063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375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A8F800-CEA2-4F49-9B7C-C045099F7E4D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00AAC2A-C769-41B3-B3DF-08E61D214DC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740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149980E-DA7C-4D62-AFC5-C0815B6088F3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1C858C2-20C5-413C-B123-C932A515AAB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1FADAE-4113-465F-AF61-114E11345F27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D1009D-5643-4231-A1CF-5335DCA1149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06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803CC2-E63E-49C2-B950-F72C6ABD804B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42C1A07-2BE0-4CA2-868B-50851216646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882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C6689E-3813-47DB-8595-47F54D082666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D1001CA-7C68-4228-8AFE-24D70E599E1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859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3B6413-C587-404E-9047-BE10DDF10CE5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3FA00C8-6432-43BB-A103-58611627228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44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B2A151-34BB-4215-B067-50427B8523B5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A0E0A-FACF-4A78-8BEA-E9DCE915B98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279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6B659-326A-437B-BB8D-4FA587301EAE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73AF4-0B6B-4796-9C22-7DBB8CDEDD4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69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140E05-1628-445C-831E-677105737DF5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0B3A-D52B-4461-899A-BD50538CA8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2641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99339-9C1B-4DA3-BB51-BCBCC074E99A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4CBCE-236B-4A4B-A97F-A85E06EB2AD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729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B9E9C-772B-4217-BF94-A066B5A71AB7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40AED-3A2A-45DE-B718-D37E1FD7FD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90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331A0-E212-421A-BB30-FDD8DACFD052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4C0AA-08AF-4FCE-86EF-F5A989782CA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438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01BBD-D911-4D52-A6E4-BF61F6C5EB09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4302E-24F0-4DEE-A2F4-F41B0F1ED51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0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ECD6F0-77BA-400C-A722-D8D3B5E2B273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3FCC7C-D8C7-4066-BEFE-AF6741CE934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771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CDB297-BE85-40B0-A961-B77404A08C96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E9C4B-B7B6-4CB0-9A4A-E24600C075E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439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16892-53F9-4FCC-9D2D-DF34E0D7DAAB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18E57-ABB8-4C21-8F4E-062423D971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100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F4AFD1-AA91-46BD-9F3E-83DFB902F899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B95EE-0A72-496E-BFBF-4D25407EB0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064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FB615-090E-492D-9187-1D5AD1D2F581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D19D7-BFD1-46F2-8972-7E46736B3C9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12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BAA8DA-2F48-4992-B878-B3779D604DAC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917547-734B-4CFA-8003-9AB5DC34D16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29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C49779-7C8C-4471-95B8-339F6FC216CA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335A6F-8E13-4545-BB1D-F8365DED200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2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2C9C17-C474-4DFC-9DA6-4AA915B5FF99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5F0FCA-FE4D-4901-8FB3-64279DE8506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47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D5C87D-11A3-4768-AD45-C7C5FD479C90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1C58A1-89A5-4FBB-8D61-AFEAD1F8ED0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87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A510BE-44B8-43DE-A401-D89F43A7EFEC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1D176C-6A5C-4FFF-A1DA-7605340BA8F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25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56E650-0487-4707-B0C9-073CD10CF8CB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9DF8C3-106A-4F75-9915-77C73D8CF2D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27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5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27088" y="29241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FFFFFF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5604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B9B6D77-FC81-4BA0-9FF1-B72FE3C1CF29}" type="datetimeFigureOut">
              <a:rPr lang="fr-FR"/>
              <a:pPr/>
              <a:t>09/09/2024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1EB3B3A-CCB4-4297-9D53-9C5E9715571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FFFFFF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442913" indent="-4429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tabLst>
          <a:tab pos="442913" algn="l"/>
        </a:tabLst>
        <a:defRPr sz="3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9580" y="2780928"/>
            <a:ext cx="7794867" cy="1080120"/>
          </a:xfrm>
        </p:spPr>
        <p:txBody>
          <a:bodyPr/>
          <a:lstStyle/>
          <a:p>
            <a:pPr algn="l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2048" y="1988840"/>
            <a:ext cx="7772400" cy="792088"/>
          </a:xfrm>
        </p:spPr>
        <p:txBody>
          <a:bodyPr/>
          <a:lstStyle/>
          <a:p>
            <a:endParaRPr lang="fr-F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34037" y="0"/>
            <a:ext cx="8686800" cy="836613"/>
          </a:xfrm>
        </p:spPr>
        <p:txBody>
          <a:bodyPr/>
          <a:lstStyle/>
          <a:p>
            <a:endParaRPr lang="fr-FR" sz="28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8220" y="1781969"/>
            <a:ext cx="8229600" cy="1143000"/>
          </a:xfrm>
        </p:spPr>
        <p:txBody>
          <a:bodyPr/>
          <a:lstStyle/>
          <a:p>
            <a:r>
              <a:rPr lang="fr-FR" sz="4000" dirty="0"/>
              <a:t>Modifier le titre de section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99592" y="2924944"/>
            <a:ext cx="8244408" cy="864096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Modifier le sous-titre de section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 - Présentation modè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L - Présentation modèle.pot [Mode de compatibilité]" id="{1B58EACC-87A4-46D7-BE36-15F86511C372}" vid="{AF00849F-1035-4C79-BB4F-644A05EDC88F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L - Présentation modèle.pot [Mode de compatibilité]" id="{1B58EACC-87A4-46D7-BE36-15F86511C372}" vid="{24A5B503-4101-47DB-8C9A-B8D963C9506C}"/>
    </a:ext>
  </a:extLst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L - Présentation modèle.pot [Mode de compatibilité]" id="{1B58EACC-87A4-46D7-BE36-15F86511C372}" vid="{2195ACB5-797C-4C75-9EC5-955AB6C2FF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modele_unilim</Template>
  <TotalTime>0</TotalTime>
  <Words>10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Wingdings</vt:lpstr>
      <vt:lpstr>UL - Présentation modèle</vt:lpstr>
      <vt:lpstr>1_Thème Office</vt:lpstr>
      <vt:lpstr>2_Thème Office</vt:lpstr>
      <vt:lpstr>Présentation PowerPoint</vt:lpstr>
      <vt:lpstr>Présentation PowerPoint</vt:lpstr>
      <vt:lpstr>Modifier le titre de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Bonnoron</dc:creator>
  <cp:lastModifiedBy>Marion Bonnoron</cp:lastModifiedBy>
  <cp:revision>1</cp:revision>
  <dcterms:created xsi:type="dcterms:W3CDTF">2024-09-09T14:48:56Z</dcterms:created>
  <dcterms:modified xsi:type="dcterms:W3CDTF">2024-09-09T14:49:51Z</dcterms:modified>
</cp:coreProperties>
</file>