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61" r:id="rId6"/>
    <p:sldId id="331" r:id="rId7"/>
    <p:sldId id="279" r:id="rId8"/>
    <p:sldId id="332" r:id="rId9"/>
    <p:sldId id="330" r:id="rId10"/>
    <p:sldId id="326" r:id="rId11"/>
    <p:sldId id="329" r:id="rId12"/>
    <p:sldId id="328" r:id="rId13"/>
    <p:sldId id="281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43A2D4A-8487-4B1E-BEDF-12969958EA09}">
          <p14:sldIdLst>
            <p14:sldId id="261"/>
            <p14:sldId id="331"/>
            <p14:sldId id="279"/>
            <p14:sldId id="332"/>
            <p14:sldId id="330"/>
            <p14:sldId id="326"/>
            <p14:sldId id="329"/>
            <p14:sldId id="328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592A2-8799-4747-B2A8-EE05B2A7F1F8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997E7-CBBA-9A4E-8AFF-EA8D6DBEB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32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1435F34-DE8B-4FF4-8FCB-7281C13F3C5C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BFB2B3-9A59-4963-AC53-49B50D5C1E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86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C6689E-3813-47DB-8595-47F54D082666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D1001CA-7C68-4228-8AFE-24D70E599E1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85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3B6413-C587-404E-9047-BE10DDF10CE5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3FA00C8-6432-43BB-A103-58611627228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44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B2A151-34BB-4215-B067-50427B8523B5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A0E0A-FACF-4A78-8BEA-E9DCE915B98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279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E6B659-326A-437B-BB8D-4FA587301EAE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73AF4-0B6B-4796-9C22-7DBB8CDEDD4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69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140E05-1628-445C-831E-677105737DF5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0B3A-D52B-4461-899A-BD50538CA8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26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99339-9C1B-4DA3-BB51-BCBCC074E99A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4CBCE-236B-4A4B-A97F-A85E06EB2AD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72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B9E9C-772B-4217-BF94-A066B5A71AB7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40AED-3A2A-45DE-B718-D37E1FD7FD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90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331A0-E212-421A-BB30-FDD8DACFD052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4C0AA-08AF-4FCE-86EF-F5A989782CA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43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01BBD-D911-4D52-A6E4-BF61F6C5EB09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4302E-24F0-4DEE-A2F4-F41B0F1ED51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303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CDB297-BE85-40B0-A961-B77404A08C96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E9C4B-B7B6-4CB0-9A4A-E24600C075E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43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199398-5D2E-4B5E-9E65-6975CAEFC8BF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661024D-2E5D-41C1-8289-FAB64A8B4CA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39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16892-53F9-4FCC-9D2D-DF34E0D7DAAB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18E57-ABB8-4C21-8F4E-062423D971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100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F4AFD1-AA91-46BD-9F3E-83DFB902F899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B95EE-0A72-496E-BFBF-4D25407EB0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064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FB615-090E-492D-9187-1D5AD1D2F581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D19D7-BFD1-46F2-8972-7E46736B3C9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12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E89511-EF73-41D7-B126-F0DD320E3351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848BB8-D843-4A61-9FCC-9158387F249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97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B9F7E92-BC03-47DA-AC5B-7EB61D83E6BE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E919CE-DED5-47FA-A5FD-4EA6A9E99A1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99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3FB53D2-0589-48E5-ABE7-47CD83F996C8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79C6C0B-0BBD-4C74-90B2-8A9BA459E1E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60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468052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0341B7E-FA22-41DB-97F3-10748CC88673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CB5AB74-82EB-40FA-9ECE-2B5C53B7063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3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A8F800-CEA2-4F49-9B7C-C045099F7E4D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00AAC2A-C769-41B3-B3DF-08E61D214DC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74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149980E-DA7C-4D62-AFC5-C0815B6088F3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1C858C2-20C5-413C-B123-C932A515AAB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1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803CC2-E63E-49C2-B950-F72C6ABD804B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42C1A07-2BE0-4CA2-868B-50851216646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88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5604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B9B6D77-FC81-4BA0-9FF1-B72FE3C1CF29}" type="datetimeFigureOut">
              <a:rPr lang="fr-FR"/>
              <a:pPr/>
              <a:t>10/09/2019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1EB3B3A-CCB4-4297-9D53-9C5E9715571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FFFFFF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442913" indent="-4429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tabLst>
          <a:tab pos="442913" algn="l"/>
        </a:tabLst>
        <a:defRPr sz="3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9580" y="3284984"/>
            <a:ext cx="7794867" cy="1080120"/>
          </a:xfrm>
        </p:spPr>
        <p:txBody>
          <a:bodyPr/>
          <a:lstStyle/>
          <a:p>
            <a:pPr algn="l"/>
            <a:r>
              <a:rPr lang="fr-FR" sz="2800" dirty="0">
                <a:solidFill>
                  <a:schemeClr val="bg1"/>
                </a:solidFill>
              </a:rPr>
              <a:t>Refonte du portail, développement de l’application </a:t>
            </a:r>
            <a:br>
              <a:rPr lang="fr-FR" sz="2800" dirty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et Méthodologie de projet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2048" y="1988840"/>
            <a:ext cx="7772400" cy="792088"/>
          </a:xfrm>
        </p:spPr>
        <p:txBody>
          <a:bodyPr/>
          <a:lstStyle/>
          <a:p>
            <a:r>
              <a:rPr lang="fr-FR" sz="4000" dirty="0"/>
              <a:t>ENT, Applications et </a:t>
            </a:r>
            <a:br>
              <a:rPr lang="fr-FR" sz="4000" dirty="0"/>
            </a:br>
            <a:r>
              <a:rPr lang="fr-FR" sz="4000" dirty="0"/>
              <a:t>ressources Numériques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35054" y="1476474"/>
            <a:ext cx="8251746" cy="3752726"/>
          </a:xfrm>
        </p:spPr>
        <p:txBody>
          <a:bodyPr/>
          <a:lstStyle/>
          <a:p>
            <a:r>
              <a:rPr lang="fr-FR" dirty="0"/>
              <a:t>Aujourd’hui: très administratif et « métier »</a:t>
            </a:r>
          </a:p>
          <a:p>
            <a:endParaRPr lang="fr-FR" dirty="0"/>
          </a:p>
          <a:p>
            <a:r>
              <a:rPr lang="fr-FR" dirty="0"/>
              <a:t>Demain: un outil pour la transformation pédagogique</a:t>
            </a:r>
          </a:p>
          <a:p>
            <a:endParaRPr lang="fr-FR" dirty="0"/>
          </a:p>
          <a:p>
            <a:pPr lvl="1"/>
            <a:r>
              <a:rPr lang="fr-FR" dirty="0"/>
              <a:t>Un ENT centré sur la pédagogie</a:t>
            </a:r>
          </a:p>
          <a:p>
            <a:pPr lvl="1"/>
            <a:r>
              <a:rPr lang="fr-FR" dirty="0"/>
              <a:t>Espaces d’échanges enseignant-étudiant et étudiant-étudiant</a:t>
            </a:r>
          </a:p>
          <a:p>
            <a:pPr lvl="1"/>
            <a:r>
              <a:rPr lang="fr-FR" dirty="0"/>
              <a:t>Valorisation et présentation des pratiques pédagogiques</a:t>
            </a:r>
            <a:br>
              <a:rPr lang="fr-FR" dirty="0"/>
            </a:br>
            <a:r>
              <a:rPr lang="fr-FR" dirty="0"/>
              <a:t>(avec démo et tutoriels pour les enseignants)</a:t>
            </a:r>
          </a:p>
          <a:p>
            <a:pPr lvl="1"/>
            <a:r>
              <a:rPr lang="fr-FR" dirty="0"/>
              <a:t>Espace documentaire intégré – Valorisation des UNT</a:t>
            </a:r>
          </a:p>
        </p:txBody>
      </p:sp>
      <p:sp>
        <p:nvSpPr>
          <p:cNvPr id="7" name="Titre 7"/>
          <p:cNvSpPr txBox="1">
            <a:spLocks/>
          </p:cNvSpPr>
          <p:nvPr/>
        </p:nvSpPr>
        <p:spPr bwMode="auto">
          <a:xfrm>
            <a:off x="434037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2800" dirty="0"/>
              <a:t>Des services numériques orientée sur les usages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93261" y="647975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Services Outils Numériques et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98638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35054" y="1196752"/>
            <a:ext cx="8251746" cy="375272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De meilleurs services pour s’intégrer à l’Université</a:t>
            </a:r>
          </a:p>
          <a:p>
            <a:pPr lvl="1"/>
            <a:r>
              <a:rPr lang="fr-FR" dirty="0" err="1"/>
              <a:t>EdT</a:t>
            </a:r>
            <a:r>
              <a:rPr lang="fr-FR" dirty="0"/>
              <a:t>, notes, BU, tutorat, mobilité, stages…</a:t>
            </a:r>
          </a:p>
          <a:p>
            <a:pPr lvl="1"/>
            <a:endParaRPr lang="fr-FR" dirty="0"/>
          </a:p>
          <a:p>
            <a:r>
              <a:rPr lang="fr-FR" dirty="0"/>
              <a:t>Des solutions facilitant la vie quotidienne</a:t>
            </a:r>
          </a:p>
          <a:p>
            <a:pPr lvl="1"/>
            <a:r>
              <a:rPr lang="fr-FR" dirty="0"/>
              <a:t>Sport, santé, culture, transport, CROUS…</a:t>
            </a:r>
          </a:p>
          <a:p>
            <a:pPr lvl="1"/>
            <a:endParaRPr lang="fr-FR" dirty="0"/>
          </a:p>
          <a:p>
            <a:r>
              <a:rPr lang="fr-FR" dirty="0"/>
              <a:t>Un outil pour la transformation pédagogique</a:t>
            </a:r>
          </a:p>
          <a:p>
            <a:endParaRPr lang="fr-FR" dirty="0"/>
          </a:p>
        </p:txBody>
      </p:sp>
      <p:sp>
        <p:nvSpPr>
          <p:cNvPr id="7" name="Titre 7"/>
          <p:cNvSpPr txBox="1">
            <a:spLocks/>
          </p:cNvSpPr>
          <p:nvPr/>
        </p:nvSpPr>
        <p:spPr bwMode="auto">
          <a:xfrm>
            <a:off x="434037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2800" dirty="0"/>
              <a:t>Des services numériques orientée sur les usages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93261" y="647975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Services Outils Numériques et Communication</a:t>
            </a:r>
          </a:p>
        </p:txBody>
      </p:sp>
      <p:pic>
        <p:nvPicPr>
          <p:cNvPr id="1028" name="Image 16">
            <a:extLst>
              <a:ext uri="{FF2B5EF4-FFF2-40B4-BE49-F238E27FC236}">
                <a16:creationId xmlns:a16="http://schemas.microsoft.com/office/drawing/2014/main" id="{10FB6D22-4F55-734B-B28B-C770FA13E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4">
            <a:extLst>
              <a:ext uri="{FF2B5EF4-FFF2-40B4-BE49-F238E27FC236}">
                <a16:creationId xmlns:a16="http://schemas.microsoft.com/office/drawing/2014/main" id="{F5EE929D-5283-1A48-95BE-F2970239B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7">
            <a:extLst>
              <a:ext uri="{FF2B5EF4-FFF2-40B4-BE49-F238E27FC236}">
                <a16:creationId xmlns:a16="http://schemas.microsoft.com/office/drawing/2014/main" id="{BF2B7AC9-3209-5C4C-BC78-EDA2E466D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4">
            <a:extLst>
              <a:ext uri="{FF2B5EF4-FFF2-40B4-BE49-F238E27FC236}">
                <a16:creationId xmlns:a16="http://schemas.microsoft.com/office/drawing/2014/main" id="{8F8E904B-517C-D344-9BA2-57837F924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10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35054" y="1196752"/>
            <a:ext cx="8251746" cy="3752726"/>
          </a:xfrm>
        </p:spPr>
        <p:txBody>
          <a:bodyPr/>
          <a:lstStyle/>
          <a:p>
            <a:r>
              <a:rPr lang="fr-FR" dirty="0"/>
              <a:t>Implication des parties prenantes</a:t>
            </a:r>
          </a:p>
          <a:p>
            <a:pPr lvl="2"/>
            <a:r>
              <a:rPr lang="fr-FR" dirty="0"/>
              <a:t>Propositions soumises à des panels utilisateurs</a:t>
            </a:r>
          </a:p>
          <a:p>
            <a:pPr lvl="2"/>
            <a:r>
              <a:rPr lang="fr-FR" dirty="0"/>
              <a:t>Outils de feed-back, d’interpellation, de retours usagers</a:t>
            </a:r>
          </a:p>
          <a:p>
            <a:pPr lvl="2"/>
            <a:endParaRPr lang="fr-FR" dirty="0"/>
          </a:p>
          <a:p>
            <a:r>
              <a:rPr lang="fr-FR" dirty="0"/>
              <a:t>Ergonomie et intégration</a:t>
            </a:r>
          </a:p>
          <a:p>
            <a:pPr lvl="2"/>
            <a:r>
              <a:rPr lang="fr-FR" dirty="0"/>
              <a:t>Refonte Graphique Mobile First </a:t>
            </a:r>
          </a:p>
          <a:p>
            <a:pPr lvl="2"/>
            <a:r>
              <a:rPr lang="fr-FR" dirty="0"/>
              <a:t>Intuitif, cohérent, personnalisable, accessible, etc.</a:t>
            </a:r>
          </a:p>
          <a:p>
            <a:pPr lvl="2"/>
            <a:r>
              <a:rPr lang="fr-FR" dirty="0"/>
              <a:t>Continuité avec les sites web </a:t>
            </a:r>
          </a:p>
          <a:p>
            <a:pPr lvl="2"/>
            <a:endParaRPr lang="fr-FR" dirty="0"/>
          </a:p>
          <a:p>
            <a:r>
              <a:rPr lang="fr-FR" dirty="0"/>
              <a:t>Agilité</a:t>
            </a:r>
          </a:p>
          <a:p>
            <a:pPr lvl="2"/>
            <a:r>
              <a:rPr lang="fr-FR" dirty="0"/>
              <a:t>Evolution continue</a:t>
            </a:r>
          </a:p>
          <a:p>
            <a:pPr lvl="2"/>
            <a:r>
              <a:rPr lang="fr-FR" dirty="0"/>
              <a:t>Tableaux de bords et métrologie des usages</a:t>
            </a:r>
          </a:p>
          <a:p>
            <a:pPr lvl="2"/>
            <a:endParaRPr lang="fr-FR" dirty="0"/>
          </a:p>
        </p:txBody>
      </p:sp>
      <p:sp>
        <p:nvSpPr>
          <p:cNvPr id="7" name="Titre 7"/>
          <p:cNvSpPr txBox="1">
            <a:spLocks/>
          </p:cNvSpPr>
          <p:nvPr/>
        </p:nvSpPr>
        <p:spPr bwMode="auto">
          <a:xfrm>
            <a:off x="434037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2800" dirty="0"/>
              <a:t>ENT et services Numériques : partis pris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93261" y="647975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Services Outils Numériques et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87533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35054" y="1196752"/>
            <a:ext cx="8251746" cy="3752726"/>
          </a:xfrm>
        </p:spPr>
        <p:txBody>
          <a:bodyPr/>
          <a:lstStyle/>
          <a:p>
            <a:r>
              <a:rPr lang="fr-FR" dirty="0"/>
              <a:t>Mise en Œuvre du plan « Etudiants »: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Espace </a:t>
            </a:r>
            <a:r>
              <a:rPr lang="fr-FR" i="1" dirty="0" err="1"/>
              <a:t>Numérique</a:t>
            </a:r>
            <a:r>
              <a:rPr lang="fr-FR" i="1" dirty="0"/>
              <a:t> </a:t>
            </a:r>
            <a:r>
              <a:rPr lang="fr-FR" i="1" dirty="0" err="1"/>
              <a:t>Pédagogique</a:t>
            </a:r>
            <a:r>
              <a:rPr lang="fr-FR" i="1" dirty="0"/>
              <a:t> au service des Etudiants et Enseignants à l’</a:t>
            </a:r>
            <a:r>
              <a:rPr lang="fr-FR" i="1" dirty="0" err="1"/>
              <a:t>Universite</a:t>
            </a:r>
            <a:r>
              <a:rPr lang="fr-FR" i="1" dirty="0"/>
              <a:t>́ de Limoges</a:t>
            </a:r>
          </a:p>
          <a:p>
            <a:endParaRPr lang="fr-FR" dirty="0"/>
          </a:p>
          <a:p>
            <a:r>
              <a:rPr lang="fr-FR" dirty="0"/>
              <a:t>Appel à projet ESR 2018 </a:t>
            </a:r>
            <a:r>
              <a:rPr lang="fr-FR"/>
              <a:t>Nouvelle-Aquitaine: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i="1" dirty="0"/>
              <a:t>Application mobile Unilim</a:t>
            </a:r>
          </a:p>
        </p:txBody>
      </p:sp>
      <p:sp>
        <p:nvSpPr>
          <p:cNvPr id="7" name="Titre 7"/>
          <p:cNvSpPr txBox="1">
            <a:spLocks/>
          </p:cNvSpPr>
          <p:nvPr/>
        </p:nvSpPr>
        <p:spPr bwMode="auto">
          <a:xfrm>
            <a:off x="434037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2800" dirty="0"/>
              <a:t>ENT et services Numériques : Appels à projet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93261" y="647975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Services Outils Numériques et Communication</a:t>
            </a:r>
          </a:p>
        </p:txBody>
      </p:sp>
      <p:pic>
        <p:nvPicPr>
          <p:cNvPr id="1028" name="Image 16">
            <a:extLst>
              <a:ext uri="{FF2B5EF4-FFF2-40B4-BE49-F238E27FC236}">
                <a16:creationId xmlns:a16="http://schemas.microsoft.com/office/drawing/2014/main" id="{10FB6D22-4F55-734B-B28B-C770FA13E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4">
            <a:extLst>
              <a:ext uri="{FF2B5EF4-FFF2-40B4-BE49-F238E27FC236}">
                <a16:creationId xmlns:a16="http://schemas.microsoft.com/office/drawing/2014/main" id="{F5EE929D-5283-1A48-95BE-F2970239B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7">
            <a:extLst>
              <a:ext uri="{FF2B5EF4-FFF2-40B4-BE49-F238E27FC236}">
                <a16:creationId xmlns:a16="http://schemas.microsoft.com/office/drawing/2014/main" id="{BF2B7AC9-3209-5C4C-BC78-EDA2E466D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4">
            <a:extLst>
              <a:ext uri="{FF2B5EF4-FFF2-40B4-BE49-F238E27FC236}">
                <a16:creationId xmlns:a16="http://schemas.microsoft.com/office/drawing/2014/main" id="{8F8E904B-517C-D344-9BA2-57837F924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10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35054" y="1700808"/>
            <a:ext cx="8251746" cy="3752726"/>
          </a:xfrm>
        </p:spPr>
        <p:txBody>
          <a:bodyPr/>
          <a:lstStyle/>
          <a:p>
            <a:r>
              <a:rPr lang="fr-FR" dirty="0"/>
              <a:t>Accompagnement par un prestataire spécialisé</a:t>
            </a:r>
          </a:p>
          <a:p>
            <a:pPr lvl="1"/>
            <a:r>
              <a:rPr lang="fr-FR" dirty="0"/>
              <a:t>Marketing et connaissance des publiques (personae)</a:t>
            </a:r>
          </a:p>
          <a:p>
            <a:pPr lvl="1"/>
            <a:r>
              <a:rPr lang="fr-FR" dirty="0"/>
              <a:t>Pilotage et conduite de projet (passage à l’agile)</a:t>
            </a:r>
          </a:p>
          <a:p>
            <a:pPr lvl="1"/>
            <a:r>
              <a:rPr lang="fr-FR" dirty="0"/>
              <a:t>Graphisme et maquettage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Mise en place de groupes de travail et d’usagers</a:t>
            </a:r>
          </a:p>
          <a:p>
            <a:pPr lvl="1"/>
            <a:r>
              <a:rPr lang="fr-FR" dirty="0"/>
              <a:t>Groupe de pilotage, équipe de conduite du projet</a:t>
            </a:r>
          </a:p>
          <a:p>
            <a:pPr lvl="1"/>
            <a:r>
              <a:rPr lang="fr-FR" dirty="0"/>
              <a:t>Focus Groups</a:t>
            </a:r>
          </a:p>
          <a:p>
            <a:pPr lvl="1"/>
            <a:endParaRPr lang="fr-FR" dirty="0"/>
          </a:p>
        </p:txBody>
      </p:sp>
      <p:sp>
        <p:nvSpPr>
          <p:cNvPr id="7" name="Titre 7"/>
          <p:cNvSpPr txBox="1">
            <a:spLocks/>
          </p:cNvSpPr>
          <p:nvPr/>
        </p:nvSpPr>
        <p:spPr bwMode="auto">
          <a:xfrm>
            <a:off x="434037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2800" dirty="0"/>
              <a:t>Méthodologie: Outils et ressources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93261" y="647975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Services Outils Numériques et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52583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35054" y="1268760"/>
            <a:ext cx="8251746" cy="3752726"/>
          </a:xfrm>
        </p:spPr>
        <p:txBody>
          <a:bodyPr/>
          <a:lstStyle/>
          <a:p>
            <a:r>
              <a:rPr lang="fr-FR" dirty="0"/>
              <a:t>Novembre 2018: </a:t>
            </a:r>
            <a:br>
              <a:rPr lang="fr-FR" dirty="0"/>
            </a:br>
            <a:r>
              <a:rPr lang="fr-FR" dirty="0"/>
              <a:t>Appel d’offre accompagnement et développement</a:t>
            </a:r>
          </a:p>
          <a:p>
            <a:endParaRPr lang="fr-FR" dirty="0"/>
          </a:p>
          <a:p>
            <a:r>
              <a:rPr lang="fr-FR" dirty="0"/>
              <a:t>2019-2020:</a:t>
            </a:r>
            <a:br>
              <a:rPr lang="fr-FR" dirty="0"/>
            </a:br>
            <a:r>
              <a:rPr lang="fr-FR" dirty="0"/>
              <a:t>Accompagnement et refontes techniques</a:t>
            </a:r>
          </a:p>
          <a:p>
            <a:endParaRPr lang="fr-FR" dirty="0"/>
          </a:p>
          <a:p>
            <a:r>
              <a:rPr lang="fr-FR" dirty="0"/>
              <a:t>Rentrée 2020: </a:t>
            </a:r>
            <a:br>
              <a:rPr lang="fr-FR" dirty="0"/>
            </a:br>
            <a:r>
              <a:rPr lang="fr-FR" dirty="0"/>
              <a:t>Nouvel ENT, Application et intégration graphique</a:t>
            </a:r>
          </a:p>
          <a:p>
            <a:endParaRPr lang="fr-FR" dirty="0"/>
          </a:p>
          <a:p>
            <a:r>
              <a:rPr lang="fr-FR" dirty="0"/>
              <a:t>2020-2021: </a:t>
            </a:r>
            <a:br>
              <a:rPr lang="fr-FR" dirty="0"/>
            </a:br>
            <a:r>
              <a:rPr lang="fr-FR" dirty="0"/>
              <a:t>Ajustement, évaluation, évolutions, nouveaux services</a:t>
            </a:r>
          </a:p>
          <a:p>
            <a:endParaRPr lang="fr-FR" dirty="0"/>
          </a:p>
        </p:txBody>
      </p:sp>
      <p:sp>
        <p:nvSpPr>
          <p:cNvPr id="7" name="Titre 7"/>
          <p:cNvSpPr txBox="1">
            <a:spLocks/>
          </p:cNvSpPr>
          <p:nvPr/>
        </p:nvSpPr>
        <p:spPr bwMode="auto">
          <a:xfrm>
            <a:off x="434037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2800" dirty="0"/>
              <a:t>Méthodologie: Dates clés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93261" y="647975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Services Outils Numériques et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3272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13"/>
          <p:cNvSpPr>
            <a:spLocks noGrp="1"/>
          </p:cNvSpPr>
          <p:nvPr>
            <p:ph sz="quarter" idx="4"/>
          </p:nvPr>
        </p:nvSpPr>
        <p:spPr>
          <a:xfrm>
            <a:off x="435054" y="1196752"/>
            <a:ext cx="8251746" cy="3752726"/>
          </a:xfrm>
        </p:spPr>
        <p:txBody>
          <a:bodyPr/>
          <a:lstStyle/>
          <a:p>
            <a:r>
              <a:rPr lang="fr-FR" dirty="0"/>
              <a:t>Groupe de Pilotage</a:t>
            </a:r>
          </a:p>
          <a:p>
            <a:pPr marL="457200" lvl="1" indent="0">
              <a:buNone/>
            </a:pPr>
            <a:r>
              <a:rPr lang="fr-FR" dirty="0"/>
              <a:t>VP CFVU, VP Numérique, VP Média, VP Etudiant (représenté)</a:t>
            </a:r>
            <a:br>
              <a:rPr lang="fr-FR" dirty="0"/>
            </a:br>
            <a:r>
              <a:rPr lang="fr-FR" dirty="0"/>
              <a:t>Directeur SI, Directeur Pôle Formation, Directeur Affaires Financières</a:t>
            </a:r>
            <a:br>
              <a:rPr lang="fr-FR" dirty="0"/>
            </a:br>
            <a:endParaRPr lang="fr-FR" dirty="0"/>
          </a:p>
          <a:p>
            <a:r>
              <a:rPr lang="fr-FR" dirty="0" err="1"/>
              <a:t>Chef.fe.s</a:t>
            </a:r>
            <a:r>
              <a:rPr lang="fr-FR" dirty="0"/>
              <a:t> de projet </a:t>
            </a:r>
          </a:p>
          <a:p>
            <a:pPr lvl="1"/>
            <a:r>
              <a:rPr lang="fr-FR" dirty="0"/>
              <a:t>Alexandre </a:t>
            </a:r>
            <a:r>
              <a:rPr lang="fr-FR" dirty="0" err="1"/>
              <a:t>Delpeuch</a:t>
            </a:r>
            <a:br>
              <a:rPr lang="fr-FR" dirty="0"/>
            </a:br>
            <a:r>
              <a:rPr lang="fr-FR" dirty="0"/>
              <a:t>DSI – Service Outils Numérique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Candice </a:t>
            </a:r>
            <a:r>
              <a:rPr lang="fr-FR" dirty="0" err="1"/>
              <a:t>Malagnoux</a:t>
            </a:r>
            <a:br>
              <a:rPr lang="fr-FR" dirty="0"/>
            </a:br>
            <a:r>
              <a:rPr lang="fr-FR" dirty="0"/>
              <a:t>Service Communication</a:t>
            </a:r>
          </a:p>
        </p:txBody>
      </p:sp>
      <p:sp>
        <p:nvSpPr>
          <p:cNvPr id="7" name="Titre 7"/>
          <p:cNvSpPr txBox="1">
            <a:spLocks/>
          </p:cNvSpPr>
          <p:nvPr/>
        </p:nvSpPr>
        <p:spPr bwMode="auto">
          <a:xfrm>
            <a:off x="434037" y="0"/>
            <a:ext cx="86868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FFFFF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2800" dirty="0"/>
              <a:t>ENT et services Numériques : conduite du projet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193261" y="647975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65000"/>
                  </a:schemeClr>
                </a:solidFill>
              </a:rPr>
              <a:t>Services Outils Numériques et Communication</a:t>
            </a:r>
          </a:p>
        </p:txBody>
      </p:sp>
      <p:pic>
        <p:nvPicPr>
          <p:cNvPr id="1028" name="Image 16">
            <a:extLst>
              <a:ext uri="{FF2B5EF4-FFF2-40B4-BE49-F238E27FC236}">
                <a16:creationId xmlns:a16="http://schemas.microsoft.com/office/drawing/2014/main" id="{10FB6D22-4F55-734B-B28B-C770FA13E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4">
            <a:extLst>
              <a:ext uri="{FF2B5EF4-FFF2-40B4-BE49-F238E27FC236}">
                <a16:creationId xmlns:a16="http://schemas.microsoft.com/office/drawing/2014/main" id="{F5EE929D-5283-1A48-95BE-F2970239B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7">
            <a:extLst>
              <a:ext uri="{FF2B5EF4-FFF2-40B4-BE49-F238E27FC236}">
                <a16:creationId xmlns:a16="http://schemas.microsoft.com/office/drawing/2014/main" id="{BF2B7AC9-3209-5C4C-BC78-EDA2E466D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4">
            <a:extLst>
              <a:ext uri="{FF2B5EF4-FFF2-40B4-BE49-F238E27FC236}">
                <a16:creationId xmlns:a16="http://schemas.microsoft.com/office/drawing/2014/main" id="{8F8E904B-517C-D344-9BA2-57837F924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1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771800" y="6525344"/>
            <a:ext cx="3769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Services Outils Numériques et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02693220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L - Présentation modèle.pot [Mode de compatibilité]" id="{1B58EACC-87A4-46D7-BE36-15F86511C372}" vid="{24A5B503-4101-47DB-8C9A-B8D963C9506C}"/>
    </a:ext>
  </a:extLst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L - Présentation modèle.pot [Mode de compatibilité]" id="{1B58EACC-87A4-46D7-BE36-15F86511C372}" vid="{2195ACB5-797C-4C75-9EC5-955AB6C2FFBF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715F8C80E01F4D9F4D7F31CB033C06" ma:contentTypeVersion="4" ma:contentTypeDescription="Crée un document." ma:contentTypeScope="" ma:versionID="4064487e426648153cee3d0dad30c018">
  <xsd:schema xmlns:xsd="http://www.w3.org/2001/XMLSchema" xmlns:xs="http://www.w3.org/2001/XMLSchema" xmlns:p="http://schemas.microsoft.com/office/2006/metadata/properties" xmlns:ns2="015dc8f1-fd51-4803-a711-0603dd468692" targetNamespace="http://schemas.microsoft.com/office/2006/metadata/properties" ma:root="true" ma:fieldsID="f9ece9b9843323c63db69cbbd02b3581" ns2:_="">
    <xsd:import namespace="015dc8f1-fd51-4803-a711-0603dd468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dc8f1-fd51-4803-a711-0603dd4686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D538A8-5210-49CB-9E8E-5BFD7BA93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5dc8f1-fd51-4803-a711-0603dd468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355473-5FF7-45EE-9178-CDED3DA110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FAF0E3-F923-4E3B-8ABB-4C10AB1DF39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projet-ori-oai</Template>
  <TotalTime>5906</TotalTime>
  <Words>293</Words>
  <Application>Microsoft Macintosh PowerPoint</Application>
  <PresentationFormat>Affichage à l'écran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1_Thème Office</vt:lpstr>
      <vt:lpstr>2_Thème Office</vt:lpstr>
      <vt:lpstr>ENT, Applications et  ressources Numériques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Leger</dc:creator>
  <cp:lastModifiedBy>Alexandre Delpeuch</cp:lastModifiedBy>
  <cp:revision>351</cp:revision>
  <cp:lastPrinted>2018-07-10T14:05:08Z</cp:lastPrinted>
  <dcterms:created xsi:type="dcterms:W3CDTF">2017-06-07T12:05:13Z</dcterms:created>
  <dcterms:modified xsi:type="dcterms:W3CDTF">2019-09-10T13:00:52Z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0x0101003D715F8C80E01F4D9F4D7F31CB033C06</vt:lpwstr>
  </property>
</Properties>
</file>