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FA11-D9A1-4C15-8FCE-274D2A699E32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91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DD36-4A3C-4B42-ACE2-B056656C4913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64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D82EB-2B44-4488-9EF1-CCE0586A6BCA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23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2DE7-A6C3-4CA5-8C2C-00559E3ECDFD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6B7F-5382-4200-B2CC-66197D297450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46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7572-5976-4C42-99D1-C6A28A82ECA4}" type="datetime1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73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B0B3-435D-4349-9B40-34AC2F6E35B6}" type="datetime1">
              <a:rPr lang="fr-FR" smtClean="0"/>
              <a:t>07/06/2022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78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FD19-1820-457A-8939-39993FF80966}" type="datetime1">
              <a:rPr lang="fr-FR" smtClean="0"/>
              <a:t>07/06/2022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08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6F8D-B75F-4AAA-82D1-FED53D4FE05F}" type="datetime1">
              <a:rPr lang="fr-FR" smtClean="0"/>
              <a:t>07/06/2022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22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E5A-286D-43ED-A89D-E67C89EE0E10}" type="datetime1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64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7B0A-1B3C-41DF-B972-F4E60A348003}" type="datetime1">
              <a:rPr lang="fr-FR" smtClean="0"/>
              <a:t>07/06/2022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02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6B92-C99B-407F-9FDB-B02C48D2436D}" type="datetime1">
              <a:rPr lang="fr-FR" smtClean="0"/>
              <a:t>07/06/2022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7657-360C-43E9-B40C-E9FC3120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0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976816" y="163202"/>
            <a:ext cx="9383912" cy="836613"/>
          </a:xfrm>
        </p:spPr>
        <p:txBody>
          <a:bodyPr/>
          <a:lstStyle/>
          <a:p>
            <a:pPr algn="ctr"/>
            <a:r>
              <a:rPr lang="fr-F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CFA SUP en Limousin</a:t>
            </a: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4770643" y="3133564"/>
            <a:ext cx="2209800" cy="1458935"/>
          </a:xfrm>
          <a:prstGeom prst="ellipse">
            <a:avLst/>
          </a:prstGeom>
          <a:solidFill>
            <a:schemeClr val="bg1"/>
          </a:solidFill>
          <a:ln w="28575">
            <a:solidFill>
              <a:srgbClr val="C00000"/>
            </a:solidFill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noFill/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WordArt 46"/>
          <p:cNvSpPr>
            <a:spLocks noChangeArrowheads="1" noChangeShapeType="1" noTextEdit="1"/>
          </p:cNvSpPr>
          <p:nvPr/>
        </p:nvSpPr>
        <p:spPr bwMode="auto">
          <a:xfrm>
            <a:off x="5023056" y="3540633"/>
            <a:ext cx="1768475" cy="67247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kumimoji="0" lang="fr-FR" sz="3600" b="0" i="0" u="none" strike="noStrike" kern="1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CFA SUP </a:t>
            </a:r>
          </a:p>
          <a:p>
            <a:pPr algn="ctr">
              <a:defRPr/>
            </a:pPr>
            <a:r>
              <a:rPr kumimoji="0" lang="fr-FR" sz="3600" b="0" i="0" u="none" strike="noStrike" kern="1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 Limousin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8046688" y="1262410"/>
            <a:ext cx="3051639" cy="2246769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UNIVERSITE de LIMOGES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IUT du LIMOUSIN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Faculté de Droit et Sciences Economiques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Ecole Universitaire de Management - IAE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Faculté des Lettres et Sciences Humaines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Faculté des Sciences et Techniques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200" dirty="0">
                <a:solidFill>
                  <a:srgbClr val="C00000"/>
                </a:solidFill>
              </a:rPr>
              <a:t>Faculté de Pharmacie</a:t>
            </a: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200" dirty="0">
                <a:solidFill>
                  <a:srgbClr val="C00000"/>
                </a:solidFill>
              </a:rPr>
              <a:t>IPAG</a:t>
            </a:r>
            <a:endParaRPr kumimoji="0" lang="fr-FR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ENSIL/ENSCI</a:t>
            </a:r>
          </a:p>
        </p:txBody>
      </p:sp>
      <p:sp>
        <p:nvSpPr>
          <p:cNvPr id="28" name="Line 52"/>
          <p:cNvSpPr>
            <a:spLocks noChangeShapeType="1"/>
          </p:cNvSpPr>
          <p:nvPr/>
        </p:nvSpPr>
        <p:spPr bwMode="auto">
          <a:xfrm flipH="1" flipV="1">
            <a:off x="6969103" y="4065248"/>
            <a:ext cx="1237462" cy="20336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Line 52"/>
          <p:cNvSpPr>
            <a:spLocks noChangeShapeType="1"/>
          </p:cNvSpPr>
          <p:nvPr/>
        </p:nvSpPr>
        <p:spPr bwMode="auto">
          <a:xfrm flipH="1">
            <a:off x="5846532" y="2339851"/>
            <a:ext cx="26968" cy="830247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Line 52"/>
          <p:cNvSpPr>
            <a:spLocks noChangeShapeType="1"/>
          </p:cNvSpPr>
          <p:nvPr/>
        </p:nvSpPr>
        <p:spPr bwMode="auto">
          <a:xfrm flipH="1" flipV="1">
            <a:off x="3544520" y="1990251"/>
            <a:ext cx="1538806" cy="128645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Line 52"/>
          <p:cNvSpPr>
            <a:spLocks noChangeShapeType="1"/>
          </p:cNvSpPr>
          <p:nvPr/>
        </p:nvSpPr>
        <p:spPr bwMode="auto">
          <a:xfrm flipH="1" flipV="1">
            <a:off x="2788572" y="3474897"/>
            <a:ext cx="1982070" cy="25684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Line 52"/>
          <p:cNvSpPr>
            <a:spLocks noChangeShapeType="1"/>
          </p:cNvSpPr>
          <p:nvPr/>
        </p:nvSpPr>
        <p:spPr bwMode="auto">
          <a:xfrm flipH="1">
            <a:off x="6791529" y="2539458"/>
            <a:ext cx="1255158" cy="935439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 flipV="1">
            <a:off x="4320276" y="4420015"/>
            <a:ext cx="763050" cy="57955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8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38" y="200303"/>
            <a:ext cx="1639621" cy="53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2882" y="730458"/>
            <a:ext cx="15648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CFA SUP en Limousin</a:t>
            </a:r>
            <a:r>
              <a:rPr kumimoji="0" lang="fr-FR" altLang="fr-F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FR" altLang="fr-FR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" name="Line 52">
            <a:extLst>
              <a:ext uri="{FF2B5EF4-FFF2-40B4-BE49-F238E27FC236}">
                <a16:creationId xmlns:a16="http://schemas.microsoft.com/office/drawing/2014/main" id="{C0127A16-2E63-45F9-868C-E031495971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6965" y="4624741"/>
            <a:ext cx="268039" cy="677909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DFAB819-E574-454E-A4B8-D4E9306F5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238" y="1336437"/>
            <a:ext cx="2228162" cy="677864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1001B316-9EA8-4C29-8AD8-CFB7942735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2801" y="5182850"/>
            <a:ext cx="1684289" cy="1157864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E07C7B3B-F8A1-43DA-BC9E-E0B61118BD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1606" y="2539458"/>
            <a:ext cx="1519707" cy="1063557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8D51D970-E3E3-4E52-AE8D-5AAFAA3B2D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0948" y="3477307"/>
            <a:ext cx="1508722" cy="542390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D97A3146-B5C2-422A-931D-6CC0F19C2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9203" y="1666862"/>
            <a:ext cx="1420961" cy="562022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3FE7C15C-CBCE-46B2-8230-F82FC7DAAF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6565" y="4194287"/>
            <a:ext cx="2716380" cy="738397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DDAE82AA-C372-4D11-AB34-5CA739F7FD0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06637" y="4999568"/>
            <a:ext cx="1989330" cy="72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8096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1_Thème Office</vt:lpstr>
      <vt:lpstr>Présentation CFA SUP en Limousin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CFA SUP en Limousin</dc:title>
  <dc:creator>Claire Vannier</dc:creator>
  <cp:lastModifiedBy>Sylvana Gatineau Di Murro</cp:lastModifiedBy>
  <cp:revision>6</cp:revision>
  <dcterms:created xsi:type="dcterms:W3CDTF">2021-10-13T09:23:04Z</dcterms:created>
  <dcterms:modified xsi:type="dcterms:W3CDTF">2022-06-07T12:33:56Z</dcterms:modified>
</cp:coreProperties>
</file>