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9" r:id="rId2"/>
    <p:sldMasterId id="2147483763" r:id="rId3"/>
    <p:sldMasterId id="2147483775" r:id="rId4"/>
  </p:sldMasterIdLst>
  <p:notesMasterIdLst>
    <p:notesMasterId r:id="rId33"/>
  </p:notesMasterIdLst>
  <p:handoutMasterIdLst>
    <p:handoutMasterId r:id="rId34"/>
  </p:handoutMasterIdLst>
  <p:sldIdLst>
    <p:sldId id="273" r:id="rId5"/>
    <p:sldId id="616" r:id="rId6"/>
    <p:sldId id="617" r:id="rId7"/>
    <p:sldId id="1561" r:id="rId8"/>
    <p:sldId id="1554" r:id="rId9"/>
    <p:sldId id="286" r:id="rId10"/>
    <p:sldId id="337" r:id="rId11"/>
    <p:sldId id="339" r:id="rId12"/>
    <p:sldId id="341" r:id="rId13"/>
    <p:sldId id="340" r:id="rId14"/>
    <p:sldId id="359" r:id="rId15"/>
    <p:sldId id="358" r:id="rId16"/>
    <p:sldId id="746" r:id="rId17"/>
    <p:sldId id="666" r:id="rId18"/>
    <p:sldId id="667" r:id="rId19"/>
    <p:sldId id="1562" r:id="rId20"/>
    <p:sldId id="657" r:id="rId21"/>
    <p:sldId id="747" r:id="rId22"/>
    <p:sldId id="1553" r:id="rId23"/>
    <p:sldId id="1557" r:id="rId24"/>
    <p:sldId id="1558" r:id="rId25"/>
    <p:sldId id="1556" r:id="rId26"/>
    <p:sldId id="1559" r:id="rId27"/>
    <p:sldId id="1560" r:id="rId28"/>
    <p:sldId id="1549" r:id="rId29"/>
    <p:sldId id="809" r:id="rId30"/>
    <p:sldId id="1548" r:id="rId31"/>
    <p:sldId id="1551" r:id="rId32"/>
  </p:sldIdLst>
  <p:sldSz cx="9144000" cy="6858000" type="screen4x3"/>
  <p:notesSz cx="6794500" cy="9931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elie Angleraud" initials="AA" lastIdx="2" clrIdx="0">
    <p:extLst>
      <p:ext uri="{19B8F6BF-5375-455C-9EA6-DF929625EA0E}">
        <p15:presenceInfo xmlns:p15="http://schemas.microsoft.com/office/powerpoint/2012/main" userId="S-1-5-21-1405975333-2736868122-3282660937-61813" providerId="AD"/>
      </p:ext>
    </p:extLst>
  </p:cmAuthor>
  <p:cmAuthor id="2" name="Claire Buisson" initials="CB" lastIdx="2" clrIdx="1">
    <p:extLst>
      <p:ext uri="{19B8F6BF-5375-455C-9EA6-DF929625EA0E}">
        <p15:presenceInfo xmlns:p15="http://schemas.microsoft.com/office/powerpoint/2012/main" userId="S-1-5-21-1405975333-2736868122-3282660937-63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FFFF"/>
    <a:srgbClr val="404040"/>
    <a:srgbClr val="000000"/>
    <a:srgbClr val="F96907"/>
    <a:srgbClr val="7F7F7F"/>
    <a:srgbClr val="FFCC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0510" autoAdjust="0"/>
  </p:normalViewPr>
  <p:slideViewPr>
    <p:cSldViewPr>
      <p:cViewPr>
        <p:scale>
          <a:sx n="80" d="100"/>
          <a:sy n="80" d="100"/>
        </p:scale>
        <p:origin x="468" y="-2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5333C-4CC2-484F-909B-1BCC036FBBA5}" type="doc">
      <dgm:prSet loTypeId="urn:microsoft.com/office/officeart/2005/8/layout/chart3" loCatId="relationship" qsTypeId="urn:microsoft.com/office/officeart/2005/8/quickstyle/simple1" qsCatId="simple" csTypeId="urn:microsoft.com/office/officeart/2005/8/colors/colorful1" csCatId="colorful" phldr="1"/>
      <dgm:spPr/>
    </dgm:pt>
    <dgm:pt modelId="{5612340E-A37E-412F-BFFE-47F74240C439}">
      <dgm:prSet phldrT="[Texte]" custT="1"/>
      <dgm:spPr/>
      <dgm:t>
        <a:bodyPr/>
        <a:lstStyle/>
        <a:p>
          <a:pPr algn="ctr"/>
          <a:r>
            <a:rPr lang="fr-FR" sz="1600" dirty="0"/>
            <a:t>Collège des écoles doctorales</a:t>
          </a:r>
        </a:p>
        <a:p>
          <a:pPr algn="ctr"/>
          <a:r>
            <a:rPr lang="fr-FR" sz="1100" dirty="0"/>
            <a:t>(Organe politique et administratif)</a:t>
          </a:r>
        </a:p>
      </dgm:t>
    </dgm:pt>
    <dgm:pt modelId="{67CB2E28-8AFE-4879-9D27-0D66248B551E}" type="parTrans" cxnId="{783639E3-8D88-4DDE-8B7D-8983C92213B2}">
      <dgm:prSet/>
      <dgm:spPr/>
      <dgm:t>
        <a:bodyPr/>
        <a:lstStyle/>
        <a:p>
          <a:endParaRPr lang="fr-FR"/>
        </a:p>
      </dgm:t>
    </dgm:pt>
    <dgm:pt modelId="{68F2022D-4C3B-4DB1-A465-96BDC5E4078F}" type="sibTrans" cxnId="{783639E3-8D88-4DDE-8B7D-8983C92213B2}">
      <dgm:prSet/>
      <dgm:spPr/>
      <dgm:t>
        <a:bodyPr/>
        <a:lstStyle/>
        <a:p>
          <a:endParaRPr lang="fr-FR"/>
        </a:p>
      </dgm:t>
    </dgm:pt>
    <dgm:pt modelId="{2FE60585-E373-44E6-8F21-1BBE8B233AC7}">
      <dgm:prSet phldrT="[Texte]" custT="1"/>
      <dgm:spPr/>
      <dgm:t>
        <a:bodyPr/>
        <a:lstStyle/>
        <a:p>
          <a:r>
            <a:rPr lang="fr-FR" sz="1800" dirty="0"/>
            <a:t>Service administratif </a:t>
          </a:r>
          <a:r>
            <a:rPr lang="fr-FR" sz="1100" dirty="0"/>
            <a:t>(Organe administratif)</a:t>
          </a:r>
        </a:p>
      </dgm:t>
    </dgm:pt>
    <dgm:pt modelId="{3C6CC7BF-BAD2-4222-8A39-74B6403CDB1D}" type="parTrans" cxnId="{B639B488-A858-41CC-A148-0EB5E0E11FBC}">
      <dgm:prSet/>
      <dgm:spPr/>
      <dgm:t>
        <a:bodyPr/>
        <a:lstStyle/>
        <a:p>
          <a:endParaRPr lang="fr-FR"/>
        </a:p>
      </dgm:t>
    </dgm:pt>
    <dgm:pt modelId="{D32C1686-2AAC-45FF-8BBD-78FD06EB361C}" type="sibTrans" cxnId="{B639B488-A858-41CC-A148-0EB5E0E11FBC}">
      <dgm:prSet/>
      <dgm:spPr/>
      <dgm:t>
        <a:bodyPr/>
        <a:lstStyle/>
        <a:p>
          <a:endParaRPr lang="fr-FR"/>
        </a:p>
      </dgm:t>
    </dgm:pt>
    <dgm:pt modelId="{40EFDA7E-2D75-43CD-8FE6-6FAA4971D30B}">
      <dgm:prSet phldrT="[Texte]" custT="1"/>
      <dgm:spPr/>
      <dgm:t>
        <a:bodyPr/>
        <a:lstStyle/>
        <a:p>
          <a:r>
            <a:rPr lang="fr-FR" sz="1800" dirty="0"/>
            <a:t>Collège doctoral </a:t>
          </a:r>
          <a:r>
            <a:rPr lang="fr-FR" sz="1100" dirty="0"/>
            <a:t>(Organe politique)</a:t>
          </a:r>
        </a:p>
      </dgm:t>
    </dgm:pt>
    <dgm:pt modelId="{51E3C5C0-4DFB-4782-B7F4-0F76A386A053}" type="parTrans" cxnId="{9EF900B6-2718-45E9-9BF5-BC55896CF0D7}">
      <dgm:prSet/>
      <dgm:spPr/>
      <dgm:t>
        <a:bodyPr/>
        <a:lstStyle/>
        <a:p>
          <a:endParaRPr lang="fr-FR"/>
        </a:p>
      </dgm:t>
    </dgm:pt>
    <dgm:pt modelId="{83E8F7C0-087D-470A-97D4-84454C43FD69}" type="sibTrans" cxnId="{9EF900B6-2718-45E9-9BF5-BC55896CF0D7}">
      <dgm:prSet/>
      <dgm:spPr/>
      <dgm:t>
        <a:bodyPr/>
        <a:lstStyle/>
        <a:p>
          <a:endParaRPr lang="fr-FR"/>
        </a:p>
      </dgm:t>
    </dgm:pt>
    <dgm:pt modelId="{A9FA9C69-7DE6-46F7-AA16-82CAA66C5F58}" type="pres">
      <dgm:prSet presAssocID="{6895333C-4CC2-484F-909B-1BCC036FBBA5}" presName="compositeShape" presStyleCnt="0">
        <dgm:presLayoutVars>
          <dgm:chMax val="7"/>
          <dgm:dir/>
          <dgm:resizeHandles val="exact"/>
        </dgm:presLayoutVars>
      </dgm:prSet>
      <dgm:spPr/>
    </dgm:pt>
    <dgm:pt modelId="{C0F23C1D-A704-43DF-86F3-15254DC08E7E}" type="pres">
      <dgm:prSet presAssocID="{6895333C-4CC2-484F-909B-1BCC036FBBA5}" presName="wedge1" presStyleLbl="node1" presStyleIdx="0" presStyleCnt="3"/>
      <dgm:spPr/>
    </dgm:pt>
    <dgm:pt modelId="{16CCC3B0-6C8E-4440-BA9A-FE043903E1F2}" type="pres">
      <dgm:prSet presAssocID="{6895333C-4CC2-484F-909B-1BCC036FBBA5}" presName="wedge1Tx" presStyleLbl="node1" presStyleIdx="0" presStyleCnt="3">
        <dgm:presLayoutVars>
          <dgm:chMax val="0"/>
          <dgm:chPref val="0"/>
          <dgm:bulletEnabled val="1"/>
        </dgm:presLayoutVars>
      </dgm:prSet>
      <dgm:spPr/>
    </dgm:pt>
    <dgm:pt modelId="{A8E9530F-89F6-4AAA-B4B9-1390B16661EC}" type="pres">
      <dgm:prSet presAssocID="{6895333C-4CC2-484F-909B-1BCC036FBBA5}" presName="wedge2" presStyleLbl="node1" presStyleIdx="1" presStyleCnt="3"/>
      <dgm:spPr/>
    </dgm:pt>
    <dgm:pt modelId="{6C5CA04C-7007-435B-A463-10E170C9593D}" type="pres">
      <dgm:prSet presAssocID="{6895333C-4CC2-484F-909B-1BCC036FBBA5}" presName="wedge2Tx" presStyleLbl="node1" presStyleIdx="1" presStyleCnt="3">
        <dgm:presLayoutVars>
          <dgm:chMax val="0"/>
          <dgm:chPref val="0"/>
          <dgm:bulletEnabled val="1"/>
        </dgm:presLayoutVars>
      </dgm:prSet>
      <dgm:spPr/>
    </dgm:pt>
    <dgm:pt modelId="{5CD5AB5C-9783-4B94-8E3E-87A5FD818CE5}" type="pres">
      <dgm:prSet presAssocID="{6895333C-4CC2-484F-909B-1BCC036FBBA5}" presName="wedge3" presStyleLbl="node1" presStyleIdx="2" presStyleCnt="3"/>
      <dgm:spPr/>
    </dgm:pt>
    <dgm:pt modelId="{28FAE5AD-4F04-436F-BF07-4E526B2526EC}" type="pres">
      <dgm:prSet presAssocID="{6895333C-4CC2-484F-909B-1BCC036FBBA5}" presName="wedge3Tx" presStyleLbl="node1" presStyleIdx="2" presStyleCnt="3">
        <dgm:presLayoutVars>
          <dgm:chMax val="0"/>
          <dgm:chPref val="0"/>
          <dgm:bulletEnabled val="1"/>
        </dgm:presLayoutVars>
      </dgm:prSet>
      <dgm:spPr/>
    </dgm:pt>
  </dgm:ptLst>
  <dgm:cxnLst>
    <dgm:cxn modelId="{DA9ABC2D-1A88-4BC4-85C7-A0C70AA9FD00}" type="presOf" srcId="{2FE60585-E373-44E6-8F21-1BBE8B233AC7}" destId="{A8E9530F-89F6-4AAA-B4B9-1390B16661EC}" srcOrd="0" destOrd="0" presId="urn:microsoft.com/office/officeart/2005/8/layout/chart3"/>
    <dgm:cxn modelId="{ED73D15B-02F0-4088-B0E0-A4AB8DB4F7CA}" type="presOf" srcId="{2FE60585-E373-44E6-8F21-1BBE8B233AC7}" destId="{6C5CA04C-7007-435B-A463-10E170C9593D}" srcOrd="1" destOrd="0" presId="urn:microsoft.com/office/officeart/2005/8/layout/chart3"/>
    <dgm:cxn modelId="{B639B488-A858-41CC-A148-0EB5E0E11FBC}" srcId="{6895333C-4CC2-484F-909B-1BCC036FBBA5}" destId="{2FE60585-E373-44E6-8F21-1BBE8B233AC7}" srcOrd="1" destOrd="0" parTransId="{3C6CC7BF-BAD2-4222-8A39-74B6403CDB1D}" sibTransId="{D32C1686-2AAC-45FF-8BBD-78FD06EB361C}"/>
    <dgm:cxn modelId="{79D2968D-2220-44DF-B3B0-A168BE4A30D5}" type="presOf" srcId="{5612340E-A37E-412F-BFFE-47F74240C439}" destId="{C0F23C1D-A704-43DF-86F3-15254DC08E7E}" srcOrd="0" destOrd="0" presId="urn:microsoft.com/office/officeart/2005/8/layout/chart3"/>
    <dgm:cxn modelId="{F9E80F90-4B4C-4845-AE80-DE0F088337B6}" type="presOf" srcId="{40EFDA7E-2D75-43CD-8FE6-6FAA4971D30B}" destId="{5CD5AB5C-9783-4B94-8E3E-87A5FD818CE5}" srcOrd="0" destOrd="0" presId="urn:microsoft.com/office/officeart/2005/8/layout/chart3"/>
    <dgm:cxn modelId="{9EF900B6-2718-45E9-9BF5-BC55896CF0D7}" srcId="{6895333C-4CC2-484F-909B-1BCC036FBBA5}" destId="{40EFDA7E-2D75-43CD-8FE6-6FAA4971D30B}" srcOrd="2" destOrd="0" parTransId="{51E3C5C0-4DFB-4782-B7F4-0F76A386A053}" sibTransId="{83E8F7C0-087D-470A-97D4-84454C43FD69}"/>
    <dgm:cxn modelId="{BC75FEBC-8A48-4C38-9840-4C6CCFB6CD74}" type="presOf" srcId="{6895333C-4CC2-484F-909B-1BCC036FBBA5}" destId="{A9FA9C69-7DE6-46F7-AA16-82CAA66C5F58}" srcOrd="0" destOrd="0" presId="urn:microsoft.com/office/officeart/2005/8/layout/chart3"/>
    <dgm:cxn modelId="{D28065C9-796E-4158-AC80-C79461F1B53A}" type="presOf" srcId="{40EFDA7E-2D75-43CD-8FE6-6FAA4971D30B}" destId="{28FAE5AD-4F04-436F-BF07-4E526B2526EC}" srcOrd="1" destOrd="0" presId="urn:microsoft.com/office/officeart/2005/8/layout/chart3"/>
    <dgm:cxn modelId="{731F90DE-8144-4CEC-BB96-4459390CC88D}" type="presOf" srcId="{5612340E-A37E-412F-BFFE-47F74240C439}" destId="{16CCC3B0-6C8E-4440-BA9A-FE043903E1F2}" srcOrd="1" destOrd="0" presId="urn:microsoft.com/office/officeart/2005/8/layout/chart3"/>
    <dgm:cxn modelId="{783639E3-8D88-4DDE-8B7D-8983C92213B2}" srcId="{6895333C-4CC2-484F-909B-1BCC036FBBA5}" destId="{5612340E-A37E-412F-BFFE-47F74240C439}" srcOrd="0" destOrd="0" parTransId="{67CB2E28-8AFE-4879-9D27-0D66248B551E}" sibTransId="{68F2022D-4C3B-4DB1-A465-96BDC5E4078F}"/>
    <dgm:cxn modelId="{2A0324CB-91DD-4E02-936F-ABACB49A3D4A}" type="presParOf" srcId="{A9FA9C69-7DE6-46F7-AA16-82CAA66C5F58}" destId="{C0F23C1D-A704-43DF-86F3-15254DC08E7E}" srcOrd="0" destOrd="0" presId="urn:microsoft.com/office/officeart/2005/8/layout/chart3"/>
    <dgm:cxn modelId="{5567F696-117A-47EB-89EB-6A5299028C9C}" type="presParOf" srcId="{A9FA9C69-7DE6-46F7-AA16-82CAA66C5F58}" destId="{16CCC3B0-6C8E-4440-BA9A-FE043903E1F2}" srcOrd="1" destOrd="0" presId="urn:microsoft.com/office/officeart/2005/8/layout/chart3"/>
    <dgm:cxn modelId="{0AEFC9AE-F905-4DB7-A87C-8B44B705A619}" type="presParOf" srcId="{A9FA9C69-7DE6-46F7-AA16-82CAA66C5F58}" destId="{A8E9530F-89F6-4AAA-B4B9-1390B16661EC}" srcOrd="2" destOrd="0" presId="urn:microsoft.com/office/officeart/2005/8/layout/chart3"/>
    <dgm:cxn modelId="{A4A429BE-8C8F-40BF-87F0-FC7A7587DA3C}" type="presParOf" srcId="{A9FA9C69-7DE6-46F7-AA16-82CAA66C5F58}" destId="{6C5CA04C-7007-435B-A463-10E170C9593D}" srcOrd="3" destOrd="0" presId="urn:microsoft.com/office/officeart/2005/8/layout/chart3"/>
    <dgm:cxn modelId="{990F266B-C5D9-4355-9CFA-19C5A03320F3}" type="presParOf" srcId="{A9FA9C69-7DE6-46F7-AA16-82CAA66C5F58}" destId="{5CD5AB5C-9783-4B94-8E3E-87A5FD818CE5}" srcOrd="4" destOrd="0" presId="urn:microsoft.com/office/officeart/2005/8/layout/chart3"/>
    <dgm:cxn modelId="{2E859E22-3D52-4C5D-AB05-D9C7B07410F9}" type="presParOf" srcId="{A9FA9C69-7DE6-46F7-AA16-82CAA66C5F58}" destId="{28FAE5AD-4F04-436F-BF07-4E526B2526E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369BA-9DC4-4596-9129-97FECEF672B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r-FR"/>
        </a:p>
      </dgm:t>
    </dgm:pt>
    <dgm:pt modelId="{09DA22CE-FA41-4480-B0E0-755C63A42CDF}">
      <dgm:prSet phldrT="[Texte]" custT="1"/>
      <dgm:spPr>
        <a:solidFill>
          <a:schemeClr val="accent4">
            <a:lumMod val="75000"/>
          </a:schemeClr>
        </a:solidFill>
      </dgm:spPr>
      <dgm:t>
        <a:bodyPr/>
        <a:lstStyle/>
        <a:p>
          <a:r>
            <a:rPr lang="fr-FR" sz="1800" dirty="0"/>
            <a:t>Collège doctoral</a:t>
          </a:r>
        </a:p>
        <a:p>
          <a:r>
            <a:rPr lang="fr-FR" sz="1100" dirty="0"/>
            <a:t>(Direction + Conseil)</a:t>
          </a:r>
        </a:p>
      </dgm:t>
    </dgm:pt>
    <dgm:pt modelId="{1D1B8CA0-59B7-4BB5-A1F9-BFC5C3A7D46D}" type="parTrans" cxnId="{1A99210C-1B5A-4148-A1E8-F89B1630DB41}">
      <dgm:prSet/>
      <dgm:spPr/>
      <dgm:t>
        <a:bodyPr/>
        <a:lstStyle/>
        <a:p>
          <a:endParaRPr lang="fr-FR"/>
        </a:p>
      </dgm:t>
    </dgm:pt>
    <dgm:pt modelId="{5F25E487-3F34-48F1-91E1-DB1F94E96CFE}" type="sibTrans" cxnId="{1A99210C-1B5A-4148-A1E8-F89B1630DB41}">
      <dgm:prSet/>
      <dgm:spPr/>
      <dgm:t>
        <a:bodyPr/>
        <a:lstStyle/>
        <a:p>
          <a:endParaRPr lang="fr-FR"/>
        </a:p>
      </dgm:t>
    </dgm:pt>
    <dgm:pt modelId="{E10911B0-B921-494A-8DA8-FC7B934922CB}">
      <dgm:prSet phldrT="[Texte]" custT="1"/>
      <dgm:spPr>
        <a:solidFill>
          <a:schemeClr val="accent4"/>
        </a:solidFill>
      </dgm:spPr>
      <dgm:t>
        <a:bodyPr/>
        <a:lstStyle/>
        <a:p>
          <a:r>
            <a:rPr lang="fr-FR" sz="1100" dirty="0"/>
            <a:t>École Doctorale</a:t>
          </a:r>
        </a:p>
        <a:p>
          <a:r>
            <a:rPr lang="fr-FR" sz="1100" dirty="0"/>
            <a:t>n° 652 </a:t>
          </a:r>
        </a:p>
        <a:p>
          <a:r>
            <a:rPr lang="fr-FR" sz="1000" i="1" dirty="0"/>
            <a:t>(Biologie, Chimie, Santé )</a:t>
          </a:r>
        </a:p>
      </dgm:t>
    </dgm:pt>
    <dgm:pt modelId="{89143C0A-9150-4C73-9349-4C3E0C66B21F}" type="parTrans" cxnId="{BCEA976B-132E-4112-BC6D-CCBD876F69C2}">
      <dgm:prSet/>
      <dgm:spPr>
        <a:ln>
          <a:solidFill>
            <a:schemeClr val="accent4">
              <a:lumMod val="60000"/>
              <a:lumOff val="40000"/>
            </a:schemeClr>
          </a:solidFill>
        </a:ln>
      </dgm:spPr>
      <dgm:t>
        <a:bodyPr/>
        <a:lstStyle/>
        <a:p>
          <a:endParaRPr lang="fr-FR"/>
        </a:p>
      </dgm:t>
    </dgm:pt>
    <dgm:pt modelId="{40CD9DD3-8D41-4E54-90AD-1C1588364654}" type="sibTrans" cxnId="{BCEA976B-132E-4112-BC6D-CCBD876F69C2}">
      <dgm:prSet/>
      <dgm:spPr/>
      <dgm:t>
        <a:bodyPr/>
        <a:lstStyle/>
        <a:p>
          <a:endParaRPr lang="fr-FR"/>
        </a:p>
      </dgm:t>
    </dgm:pt>
    <dgm:pt modelId="{7CF0F711-23D9-4975-9CB9-BD50C85C49B2}">
      <dgm:prSet phldrT="[Texte]" custT="1"/>
      <dgm:spPr>
        <a:solidFill>
          <a:schemeClr val="accent4"/>
        </a:solidFill>
      </dgm:spPr>
      <dgm:t>
        <a:bodyPr/>
        <a:lstStyle/>
        <a:p>
          <a:r>
            <a:rPr lang="fr-FR" sz="1100" dirty="0"/>
            <a:t>École Doctorale</a:t>
          </a:r>
        </a:p>
        <a:p>
          <a:r>
            <a:rPr lang="fr-FR" sz="1100" dirty="0"/>
            <a:t>n° 653</a:t>
          </a:r>
        </a:p>
        <a:p>
          <a:r>
            <a:rPr lang="fr-FR" sz="1000" i="1" dirty="0"/>
            <a:t>(Sciences et Ingénierie)</a:t>
          </a:r>
        </a:p>
      </dgm:t>
    </dgm:pt>
    <dgm:pt modelId="{44178F9E-97B2-408A-BBF2-4A8CF42B3103}" type="parTrans" cxnId="{EAAEC3CB-261C-4241-A65F-3E08468B4117}">
      <dgm:prSet/>
      <dgm:spPr>
        <a:ln>
          <a:solidFill>
            <a:schemeClr val="accent4">
              <a:lumMod val="60000"/>
              <a:lumOff val="40000"/>
            </a:schemeClr>
          </a:solidFill>
        </a:ln>
      </dgm:spPr>
      <dgm:t>
        <a:bodyPr/>
        <a:lstStyle/>
        <a:p>
          <a:endParaRPr lang="fr-FR"/>
        </a:p>
      </dgm:t>
    </dgm:pt>
    <dgm:pt modelId="{7E92042F-117E-4428-9A75-C0F4B45D4AFE}" type="sibTrans" cxnId="{EAAEC3CB-261C-4241-A65F-3E08468B4117}">
      <dgm:prSet/>
      <dgm:spPr/>
      <dgm:t>
        <a:bodyPr/>
        <a:lstStyle/>
        <a:p>
          <a:endParaRPr lang="fr-FR"/>
        </a:p>
      </dgm:t>
    </dgm:pt>
    <dgm:pt modelId="{949BD988-8E58-47B8-9239-DB6DD02F1A81}">
      <dgm:prSet phldrT="[Texte]" custT="1"/>
      <dgm:spPr>
        <a:solidFill>
          <a:schemeClr val="accent4"/>
        </a:solidFill>
      </dgm:spPr>
      <dgm:t>
        <a:bodyPr/>
        <a:lstStyle/>
        <a:p>
          <a:r>
            <a:rPr lang="fr-FR" sz="1100" dirty="0"/>
            <a:t>École Doctorale</a:t>
          </a:r>
        </a:p>
        <a:p>
          <a:r>
            <a:rPr lang="fr-FR" sz="1100" dirty="0"/>
            <a:t>n° 654 </a:t>
          </a:r>
        </a:p>
        <a:p>
          <a:r>
            <a:rPr lang="fr-FR" sz="1000" i="1" dirty="0"/>
            <a:t>(Littératures, Sciences Humaines et Sociales)</a:t>
          </a:r>
        </a:p>
      </dgm:t>
    </dgm:pt>
    <dgm:pt modelId="{C044232F-E59E-4663-8E74-99AD398B976C}" type="parTrans" cxnId="{AED0D535-B8B3-480B-A383-32B88162CAD0}">
      <dgm:prSet/>
      <dgm:spPr>
        <a:ln>
          <a:solidFill>
            <a:schemeClr val="accent4">
              <a:lumMod val="60000"/>
              <a:lumOff val="40000"/>
            </a:schemeClr>
          </a:solidFill>
        </a:ln>
      </dgm:spPr>
      <dgm:t>
        <a:bodyPr/>
        <a:lstStyle/>
        <a:p>
          <a:endParaRPr lang="fr-FR"/>
        </a:p>
      </dgm:t>
    </dgm:pt>
    <dgm:pt modelId="{B529438D-43AA-43E9-A34A-621490101993}" type="sibTrans" cxnId="{AED0D535-B8B3-480B-A383-32B88162CAD0}">
      <dgm:prSet/>
      <dgm:spPr/>
      <dgm:t>
        <a:bodyPr/>
        <a:lstStyle/>
        <a:p>
          <a:endParaRPr lang="fr-FR"/>
        </a:p>
      </dgm:t>
    </dgm:pt>
    <dgm:pt modelId="{B88D9EA0-21A8-4E14-963C-08031222B435}">
      <dgm:prSet custT="1"/>
      <dgm:spPr>
        <a:solidFill>
          <a:schemeClr val="accent4"/>
        </a:solidFill>
      </dgm:spPr>
      <dgm:t>
        <a:bodyPr/>
        <a:lstStyle/>
        <a:p>
          <a:r>
            <a:rPr lang="fr-FR" sz="1100" dirty="0"/>
            <a:t>École Doctorale</a:t>
          </a:r>
        </a:p>
        <a:p>
          <a:r>
            <a:rPr lang="fr-FR" sz="1100" dirty="0"/>
            <a:t>n° 655 </a:t>
          </a:r>
        </a:p>
        <a:p>
          <a:r>
            <a:rPr lang="fr-FR" sz="1000" i="1" dirty="0"/>
            <a:t>(Gouvernance des Institutions et des Organisations)</a:t>
          </a:r>
        </a:p>
      </dgm:t>
    </dgm:pt>
    <dgm:pt modelId="{6005954B-35E0-4845-801E-D1D07B1012B1}" type="parTrans" cxnId="{711A4573-0694-4C73-A8C4-DABF5395D8A2}">
      <dgm:prSet/>
      <dgm:spPr>
        <a:ln>
          <a:solidFill>
            <a:schemeClr val="accent4">
              <a:lumMod val="60000"/>
              <a:lumOff val="40000"/>
            </a:schemeClr>
          </a:solidFill>
        </a:ln>
      </dgm:spPr>
      <dgm:t>
        <a:bodyPr/>
        <a:lstStyle/>
        <a:p>
          <a:endParaRPr lang="fr-FR"/>
        </a:p>
      </dgm:t>
    </dgm:pt>
    <dgm:pt modelId="{DC176D2C-6CDF-4C12-A0EA-57F61CD9D2BD}" type="sibTrans" cxnId="{711A4573-0694-4C73-A8C4-DABF5395D8A2}">
      <dgm:prSet/>
      <dgm:spPr/>
      <dgm:t>
        <a:bodyPr/>
        <a:lstStyle/>
        <a:p>
          <a:endParaRPr lang="fr-FR"/>
        </a:p>
      </dgm:t>
    </dgm:pt>
    <dgm:pt modelId="{63F03B5F-FFCE-4477-88FD-58BDACE2A468}" type="pres">
      <dgm:prSet presAssocID="{C80369BA-9DC4-4596-9129-97FECEF672BF}" presName="hierChild1" presStyleCnt="0">
        <dgm:presLayoutVars>
          <dgm:orgChart val="1"/>
          <dgm:chPref val="1"/>
          <dgm:dir/>
          <dgm:animOne val="branch"/>
          <dgm:animLvl val="lvl"/>
          <dgm:resizeHandles/>
        </dgm:presLayoutVars>
      </dgm:prSet>
      <dgm:spPr/>
    </dgm:pt>
    <dgm:pt modelId="{A18218E9-2ABD-480B-B92F-A33528D39923}" type="pres">
      <dgm:prSet presAssocID="{09DA22CE-FA41-4480-B0E0-755C63A42CDF}" presName="hierRoot1" presStyleCnt="0">
        <dgm:presLayoutVars>
          <dgm:hierBranch val="init"/>
        </dgm:presLayoutVars>
      </dgm:prSet>
      <dgm:spPr/>
    </dgm:pt>
    <dgm:pt modelId="{17160AC2-E843-4672-BB87-7B91F0737BF3}" type="pres">
      <dgm:prSet presAssocID="{09DA22CE-FA41-4480-B0E0-755C63A42CDF}" presName="rootComposite1" presStyleCnt="0"/>
      <dgm:spPr/>
    </dgm:pt>
    <dgm:pt modelId="{F7A76C76-3EBF-4AA2-9EF9-8C6F5376B75A}" type="pres">
      <dgm:prSet presAssocID="{09DA22CE-FA41-4480-B0E0-755C63A42CDF}" presName="rootText1" presStyleLbl="node0" presStyleIdx="0" presStyleCnt="1" custScaleX="204735" custScaleY="159686" custLinFactNeighborY="-2977">
        <dgm:presLayoutVars>
          <dgm:chPref val="3"/>
        </dgm:presLayoutVars>
      </dgm:prSet>
      <dgm:spPr/>
    </dgm:pt>
    <dgm:pt modelId="{65AFFC21-9DD4-4382-A0D6-7DBAEA222C75}" type="pres">
      <dgm:prSet presAssocID="{09DA22CE-FA41-4480-B0E0-755C63A42CDF}" presName="rootConnector1" presStyleLbl="node1" presStyleIdx="0" presStyleCnt="0"/>
      <dgm:spPr/>
    </dgm:pt>
    <dgm:pt modelId="{70CE0990-8809-42C9-B4D8-8CB290C307B8}" type="pres">
      <dgm:prSet presAssocID="{09DA22CE-FA41-4480-B0E0-755C63A42CDF}" presName="hierChild2" presStyleCnt="0"/>
      <dgm:spPr/>
    </dgm:pt>
    <dgm:pt modelId="{15FD2E06-6C46-4F5E-8A8C-7268F2F10F55}" type="pres">
      <dgm:prSet presAssocID="{89143C0A-9150-4C73-9349-4C3E0C66B21F}" presName="Name37" presStyleLbl="parChTrans1D2" presStyleIdx="0" presStyleCnt="4"/>
      <dgm:spPr/>
    </dgm:pt>
    <dgm:pt modelId="{74B73934-9D2E-4D5F-B384-B002F678C23E}" type="pres">
      <dgm:prSet presAssocID="{E10911B0-B921-494A-8DA8-FC7B934922CB}" presName="hierRoot2" presStyleCnt="0">
        <dgm:presLayoutVars>
          <dgm:hierBranch val="init"/>
        </dgm:presLayoutVars>
      </dgm:prSet>
      <dgm:spPr/>
    </dgm:pt>
    <dgm:pt modelId="{CF17625A-C5A8-485C-8122-E10D530911D0}" type="pres">
      <dgm:prSet presAssocID="{E10911B0-B921-494A-8DA8-FC7B934922CB}" presName="rootComposite" presStyleCnt="0"/>
      <dgm:spPr/>
    </dgm:pt>
    <dgm:pt modelId="{C99ADFC0-2AEF-4696-A7EC-5EE60C8985D3}" type="pres">
      <dgm:prSet presAssocID="{E10911B0-B921-494A-8DA8-FC7B934922CB}" presName="rootText" presStyleLbl="node2" presStyleIdx="0" presStyleCnt="4" custScaleX="174262" custScaleY="156142">
        <dgm:presLayoutVars>
          <dgm:chPref val="3"/>
        </dgm:presLayoutVars>
      </dgm:prSet>
      <dgm:spPr/>
    </dgm:pt>
    <dgm:pt modelId="{9F9BA855-6441-475E-AA5A-989C00E10CD3}" type="pres">
      <dgm:prSet presAssocID="{E10911B0-B921-494A-8DA8-FC7B934922CB}" presName="rootConnector" presStyleLbl="node2" presStyleIdx="0" presStyleCnt="4"/>
      <dgm:spPr/>
    </dgm:pt>
    <dgm:pt modelId="{D9BADEE5-F74D-4266-937C-548752599BF2}" type="pres">
      <dgm:prSet presAssocID="{E10911B0-B921-494A-8DA8-FC7B934922CB}" presName="hierChild4" presStyleCnt="0"/>
      <dgm:spPr/>
    </dgm:pt>
    <dgm:pt modelId="{AB8A853B-3D9F-487B-81EC-B34CA09D052B}" type="pres">
      <dgm:prSet presAssocID="{E10911B0-B921-494A-8DA8-FC7B934922CB}" presName="hierChild5" presStyleCnt="0"/>
      <dgm:spPr/>
    </dgm:pt>
    <dgm:pt modelId="{A510C131-80E1-4F71-928B-8864EC7300C1}" type="pres">
      <dgm:prSet presAssocID="{44178F9E-97B2-408A-BBF2-4A8CF42B3103}" presName="Name37" presStyleLbl="parChTrans1D2" presStyleIdx="1" presStyleCnt="4"/>
      <dgm:spPr/>
    </dgm:pt>
    <dgm:pt modelId="{7D4740AC-51AE-4CEF-90AF-11D24589B767}" type="pres">
      <dgm:prSet presAssocID="{7CF0F711-23D9-4975-9CB9-BD50C85C49B2}" presName="hierRoot2" presStyleCnt="0">
        <dgm:presLayoutVars>
          <dgm:hierBranch val="init"/>
        </dgm:presLayoutVars>
      </dgm:prSet>
      <dgm:spPr/>
    </dgm:pt>
    <dgm:pt modelId="{A7D81DDB-56D6-4EAA-BCC8-6B67B49C85FA}" type="pres">
      <dgm:prSet presAssocID="{7CF0F711-23D9-4975-9CB9-BD50C85C49B2}" presName="rootComposite" presStyleCnt="0"/>
      <dgm:spPr/>
    </dgm:pt>
    <dgm:pt modelId="{AE935AD9-236D-4164-AAFB-1B81C56F2A3F}" type="pres">
      <dgm:prSet presAssocID="{7CF0F711-23D9-4975-9CB9-BD50C85C49B2}" presName="rootText" presStyleLbl="node2" presStyleIdx="1" presStyleCnt="4" custScaleX="178490" custScaleY="161254">
        <dgm:presLayoutVars>
          <dgm:chPref val="3"/>
        </dgm:presLayoutVars>
      </dgm:prSet>
      <dgm:spPr/>
    </dgm:pt>
    <dgm:pt modelId="{69A29343-F227-46EF-9B10-12052D696553}" type="pres">
      <dgm:prSet presAssocID="{7CF0F711-23D9-4975-9CB9-BD50C85C49B2}" presName="rootConnector" presStyleLbl="node2" presStyleIdx="1" presStyleCnt="4"/>
      <dgm:spPr/>
    </dgm:pt>
    <dgm:pt modelId="{8CBA2ACC-82FC-4080-B192-B30785EE7017}" type="pres">
      <dgm:prSet presAssocID="{7CF0F711-23D9-4975-9CB9-BD50C85C49B2}" presName="hierChild4" presStyleCnt="0"/>
      <dgm:spPr/>
    </dgm:pt>
    <dgm:pt modelId="{FD4121D9-C5A0-42F7-B914-934AFA465CF0}" type="pres">
      <dgm:prSet presAssocID="{7CF0F711-23D9-4975-9CB9-BD50C85C49B2}" presName="hierChild5" presStyleCnt="0"/>
      <dgm:spPr/>
    </dgm:pt>
    <dgm:pt modelId="{D847BFA7-981B-49FF-B14C-1D9C4FB2C1DB}" type="pres">
      <dgm:prSet presAssocID="{C044232F-E59E-4663-8E74-99AD398B976C}" presName="Name37" presStyleLbl="parChTrans1D2" presStyleIdx="2" presStyleCnt="4"/>
      <dgm:spPr/>
    </dgm:pt>
    <dgm:pt modelId="{FC94B47E-B56A-450C-8CA3-0A682E92A6B6}" type="pres">
      <dgm:prSet presAssocID="{949BD988-8E58-47B8-9239-DB6DD02F1A81}" presName="hierRoot2" presStyleCnt="0">
        <dgm:presLayoutVars>
          <dgm:hierBranch val="init"/>
        </dgm:presLayoutVars>
      </dgm:prSet>
      <dgm:spPr/>
    </dgm:pt>
    <dgm:pt modelId="{31A98968-1EBF-4D11-BEFA-CAD82CFEE058}" type="pres">
      <dgm:prSet presAssocID="{949BD988-8E58-47B8-9239-DB6DD02F1A81}" presName="rootComposite" presStyleCnt="0"/>
      <dgm:spPr/>
    </dgm:pt>
    <dgm:pt modelId="{3F78D220-C595-48D7-8AE3-3276DFBE2F96}" type="pres">
      <dgm:prSet presAssocID="{949BD988-8E58-47B8-9239-DB6DD02F1A81}" presName="rootText" presStyleLbl="node2" presStyleIdx="2" presStyleCnt="4" custScaleX="175032" custScaleY="218167">
        <dgm:presLayoutVars>
          <dgm:chPref val="3"/>
        </dgm:presLayoutVars>
      </dgm:prSet>
      <dgm:spPr/>
    </dgm:pt>
    <dgm:pt modelId="{0823AB86-2FA4-4C93-895C-4ADB8EC02190}" type="pres">
      <dgm:prSet presAssocID="{949BD988-8E58-47B8-9239-DB6DD02F1A81}" presName="rootConnector" presStyleLbl="node2" presStyleIdx="2" presStyleCnt="4"/>
      <dgm:spPr/>
    </dgm:pt>
    <dgm:pt modelId="{2077386B-EC01-4C16-B617-9AA4AD149418}" type="pres">
      <dgm:prSet presAssocID="{949BD988-8E58-47B8-9239-DB6DD02F1A81}" presName="hierChild4" presStyleCnt="0"/>
      <dgm:spPr/>
    </dgm:pt>
    <dgm:pt modelId="{8E254469-BE8D-4FAB-B498-70367B95CD14}" type="pres">
      <dgm:prSet presAssocID="{949BD988-8E58-47B8-9239-DB6DD02F1A81}" presName="hierChild5" presStyleCnt="0"/>
      <dgm:spPr/>
    </dgm:pt>
    <dgm:pt modelId="{DCCE02ED-A8BE-492D-A240-122CDA990A40}" type="pres">
      <dgm:prSet presAssocID="{6005954B-35E0-4845-801E-D1D07B1012B1}" presName="Name37" presStyleLbl="parChTrans1D2" presStyleIdx="3" presStyleCnt="4"/>
      <dgm:spPr/>
    </dgm:pt>
    <dgm:pt modelId="{580D8757-8480-4EF9-B3BA-0AABC25BC9DB}" type="pres">
      <dgm:prSet presAssocID="{B88D9EA0-21A8-4E14-963C-08031222B435}" presName="hierRoot2" presStyleCnt="0">
        <dgm:presLayoutVars>
          <dgm:hierBranch val="init"/>
        </dgm:presLayoutVars>
      </dgm:prSet>
      <dgm:spPr/>
    </dgm:pt>
    <dgm:pt modelId="{203F8679-FDA3-47B1-9ED4-86ED88C7E76C}" type="pres">
      <dgm:prSet presAssocID="{B88D9EA0-21A8-4E14-963C-08031222B435}" presName="rootComposite" presStyleCnt="0"/>
      <dgm:spPr/>
    </dgm:pt>
    <dgm:pt modelId="{7552074F-93D8-485F-9E43-CECE900DBC8E}" type="pres">
      <dgm:prSet presAssocID="{B88D9EA0-21A8-4E14-963C-08031222B435}" presName="rootText" presStyleLbl="node2" presStyleIdx="3" presStyleCnt="4" custScaleX="162086" custScaleY="218167">
        <dgm:presLayoutVars>
          <dgm:chPref val="3"/>
        </dgm:presLayoutVars>
      </dgm:prSet>
      <dgm:spPr/>
    </dgm:pt>
    <dgm:pt modelId="{1A0CC389-5B32-400A-92C7-CC733FAFDB12}" type="pres">
      <dgm:prSet presAssocID="{B88D9EA0-21A8-4E14-963C-08031222B435}" presName="rootConnector" presStyleLbl="node2" presStyleIdx="3" presStyleCnt="4"/>
      <dgm:spPr/>
    </dgm:pt>
    <dgm:pt modelId="{5378720E-8486-4BF3-B48E-63BB160CC16C}" type="pres">
      <dgm:prSet presAssocID="{B88D9EA0-21A8-4E14-963C-08031222B435}" presName="hierChild4" presStyleCnt="0"/>
      <dgm:spPr/>
    </dgm:pt>
    <dgm:pt modelId="{2B0FF1D3-76EF-4CB3-ADB3-A7D385EAC25E}" type="pres">
      <dgm:prSet presAssocID="{B88D9EA0-21A8-4E14-963C-08031222B435}" presName="hierChild5" presStyleCnt="0"/>
      <dgm:spPr/>
    </dgm:pt>
    <dgm:pt modelId="{E3FEE0F6-69B9-4293-A943-80C6AECDCA06}" type="pres">
      <dgm:prSet presAssocID="{09DA22CE-FA41-4480-B0E0-755C63A42CDF}" presName="hierChild3" presStyleCnt="0"/>
      <dgm:spPr/>
    </dgm:pt>
  </dgm:ptLst>
  <dgm:cxnLst>
    <dgm:cxn modelId="{1A99210C-1B5A-4148-A1E8-F89B1630DB41}" srcId="{C80369BA-9DC4-4596-9129-97FECEF672BF}" destId="{09DA22CE-FA41-4480-B0E0-755C63A42CDF}" srcOrd="0" destOrd="0" parTransId="{1D1B8CA0-59B7-4BB5-A1F9-BFC5C3A7D46D}" sibTransId="{5F25E487-3F34-48F1-91E1-DB1F94E96CFE}"/>
    <dgm:cxn modelId="{3D88EE21-C5A3-432F-B772-024C808250C8}" type="presOf" srcId="{C044232F-E59E-4663-8E74-99AD398B976C}" destId="{D847BFA7-981B-49FF-B14C-1D9C4FB2C1DB}" srcOrd="0" destOrd="0" presId="urn:microsoft.com/office/officeart/2005/8/layout/orgChart1"/>
    <dgm:cxn modelId="{AED0D535-B8B3-480B-A383-32B88162CAD0}" srcId="{09DA22CE-FA41-4480-B0E0-755C63A42CDF}" destId="{949BD988-8E58-47B8-9239-DB6DD02F1A81}" srcOrd="2" destOrd="0" parTransId="{C044232F-E59E-4663-8E74-99AD398B976C}" sibTransId="{B529438D-43AA-43E9-A34A-621490101993}"/>
    <dgm:cxn modelId="{6DCBA05C-92BF-4965-8B29-712C12185F03}" type="presOf" srcId="{949BD988-8E58-47B8-9239-DB6DD02F1A81}" destId="{3F78D220-C595-48D7-8AE3-3276DFBE2F96}" srcOrd="0" destOrd="0" presId="urn:microsoft.com/office/officeart/2005/8/layout/orgChart1"/>
    <dgm:cxn modelId="{C2D58045-5EFB-4D08-A442-1E45E725A2BD}" type="presOf" srcId="{09DA22CE-FA41-4480-B0E0-755C63A42CDF}" destId="{F7A76C76-3EBF-4AA2-9EF9-8C6F5376B75A}" srcOrd="0" destOrd="0" presId="urn:microsoft.com/office/officeart/2005/8/layout/orgChart1"/>
    <dgm:cxn modelId="{729CD36A-1F8E-467E-AF48-95DC92476080}" type="presOf" srcId="{7CF0F711-23D9-4975-9CB9-BD50C85C49B2}" destId="{69A29343-F227-46EF-9B10-12052D696553}" srcOrd="1" destOrd="0" presId="urn:microsoft.com/office/officeart/2005/8/layout/orgChart1"/>
    <dgm:cxn modelId="{BCEA976B-132E-4112-BC6D-CCBD876F69C2}" srcId="{09DA22CE-FA41-4480-B0E0-755C63A42CDF}" destId="{E10911B0-B921-494A-8DA8-FC7B934922CB}" srcOrd="0" destOrd="0" parTransId="{89143C0A-9150-4C73-9349-4C3E0C66B21F}" sibTransId="{40CD9DD3-8D41-4E54-90AD-1C1588364654}"/>
    <dgm:cxn modelId="{B3CF896D-0193-4F75-9435-F8E718D32385}" type="presOf" srcId="{949BD988-8E58-47B8-9239-DB6DD02F1A81}" destId="{0823AB86-2FA4-4C93-895C-4ADB8EC02190}" srcOrd="1" destOrd="0" presId="urn:microsoft.com/office/officeart/2005/8/layout/orgChart1"/>
    <dgm:cxn modelId="{711A4573-0694-4C73-A8C4-DABF5395D8A2}" srcId="{09DA22CE-FA41-4480-B0E0-755C63A42CDF}" destId="{B88D9EA0-21A8-4E14-963C-08031222B435}" srcOrd="3" destOrd="0" parTransId="{6005954B-35E0-4845-801E-D1D07B1012B1}" sibTransId="{DC176D2C-6CDF-4C12-A0EA-57F61CD9D2BD}"/>
    <dgm:cxn modelId="{7B337E56-F950-450D-A87C-272404B76CFE}" type="presOf" srcId="{B88D9EA0-21A8-4E14-963C-08031222B435}" destId="{7552074F-93D8-485F-9E43-CECE900DBC8E}" srcOrd="0" destOrd="0" presId="urn:microsoft.com/office/officeart/2005/8/layout/orgChart1"/>
    <dgm:cxn modelId="{93615492-D917-4142-9060-9C5C71415C66}" type="presOf" srcId="{44178F9E-97B2-408A-BBF2-4A8CF42B3103}" destId="{A510C131-80E1-4F71-928B-8864EC7300C1}" srcOrd="0" destOrd="0" presId="urn:microsoft.com/office/officeart/2005/8/layout/orgChart1"/>
    <dgm:cxn modelId="{7D7053A1-1150-4F4C-AB90-DB36645591EF}" type="presOf" srcId="{C80369BA-9DC4-4596-9129-97FECEF672BF}" destId="{63F03B5F-FFCE-4477-88FD-58BDACE2A468}" srcOrd="0" destOrd="0" presId="urn:microsoft.com/office/officeart/2005/8/layout/orgChart1"/>
    <dgm:cxn modelId="{CA9457C2-19D1-44F0-976A-B5F4C4490ADA}" type="presOf" srcId="{6005954B-35E0-4845-801E-D1D07B1012B1}" destId="{DCCE02ED-A8BE-492D-A240-122CDA990A40}" srcOrd="0" destOrd="0" presId="urn:microsoft.com/office/officeart/2005/8/layout/orgChart1"/>
    <dgm:cxn modelId="{EAAEC3CB-261C-4241-A65F-3E08468B4117}" srcId="{09DA22CE-FA41-4480-B0E0-755C63A42CDF}" destId="{7CF0F711-23D9-4975-9CB9-BD50C85C49B2}" srcOrd="1" destOrd="0" parTransId="{44178F9E-97B2-408A-BBF2-4A8CF42B3103}" sibTransId="{7E92042F-117E-4428-9A75-C0F4B45D4AFE}"/>
    <dgm:cxn modelId="{A9902AD7-1073-4ADD-B86B-F19B621C492A}" type="presOf" srcId="{89143C0A-9150-4C73-9349-4C3E0C66B21F}" destId="{15FD2E06-6C46-4F5E-8A8C-7268F2F10F55}" srcOrd="0" destOrd="0" presId="urn:microsoft.com/office/officeart/2005/8/layout/orgChart1"/>
    <dgm:cxn modelId="{133445E4-5247-42A0-92C8-72DD2731B2E0}" type="presOf" srcId="{E10911B0-B921-494A-8DA8-FC7B934922CB}" destId="{9F9BA855-6441-475E-AA5A-989C00E10CD3}" srcOrd="1" destOrd="0" presId="urn:microsoft.com/office/officeart/2005/8/layout/orgChart1"/>
    <dgm:cxn modelId="{C99885E4-19A3-4D0B-AF9C-E99C2FE0122D}" type="presOf" srcId="{B88D9EA0-21A8-4E14-963C-08031222B435}" destId="{1A0CC389-5B32-400A-92C7-CC733FAFDB12}" srcOrd="1" destOrd="0" presId="urn:microsoft.com/office/officeart/2005/8/layout/orgChart1"/>
    <dgm:cxn modelId="{6E7B57E7-5BA6-4B97-B502-C62D0028135F}" type="presOf" srcId="{09DA22CE-FA41-4480-B0E0-755C63A42CDF}" destId="{65AFFC21-9DD4-4382-A0D6-7DBAEA222C75}" srcOrd="1" destOrd="0" presId="urn:microsoft.com/office/officeart/2005/8/layout/orgChart1"/>
    <dgm:cxn modelId="{E6E1D2EB-9741-4DAB-AF18-96A38A3458BB}" type="presOf" srcId="{E10911B0-B921-494A-8DA8-FC7B934922CB}" destId="{C99ADFC0-2AEF-4696-A7EC-5EE60C8985D3}" srcOrd="0" destOrd="0" presId="urn:microsoft.com/office/officeart/2005/8/layout/orgChart1"/>
    <dgm:cxn modelId="{66F2B8FD-4536-4B24-AEC0-04D815660781}" type="presOf" srcId="{7CF0F711-23D9-4975-9CB9-BD50C85C49B2}" destId="{AE935AD9-236D-4164-AAFB-1B81C56F2A3F}" srcOrd="0" destOrd="0" presId="urn:microsoft.com/office/officeart/2005/8/layout/orgChart1"/>
    <dgm:cxn modelId="{908BB65E-AC9C-4328-9FFB-A28C14E26F94}" type="presParOf" srcId="{63F03B5F-FFCE-4477-88FD-58BDACE2A468}" destId="{A18218E9-2ABD-480B-B92F-A33528D39923}" srcOrd="0" destOrd="0" presId="urn:microsoft.com/office/officeart/2005/8/layout/orgChart1"/>
    <dgm:cxn modelId="{EA3AE0B9-E31A-4BF9-8600-FDEB07508F3E}" type="presParOf" srcId="{A18218E9-2ABD-480B-B92F-A33528D39923}" destId="{17160AC2-E843-4672-BB87-7B91F0737BF3}" srcOrd="0" destOrd="0" presId="urn:microsoft.com/office/officeart/2005/8/layout/orgChart1"/>
    <dgm:cxn modelId="{AB8009FC-9BE6-43DD-9205-1CB7CF26B2AD}" type="presParOf" srcId="{17160AC2-E843-4672-BB87-7B91F0737BF3}" destId="{F7A76C76-3EBF-4AA2-9EF9-8C6F5376B75A}" srcOrd="0" destOrd="0" presId="urn:microsoft.com/office/officeart/2005/8/layout/orgChart1"/>
    <dgm:cxn modelId="{61891DAE-4457-4E8D-B59D-98DA52ED1113}" type="presParOf" srcId="{17160AC2-E843-4672-BB87-7B91F0737BF3}" destId="{65AFFC21-9DD4-4382-A0D6-7DBAEA222C75}" srcOrd="1" destOrd="0" presId="urn:microsoft.com/office/officeart/2005/8/layout/orgChart1"/>
    <dgm:cxn modelId="{3603392D-ACDC-4756-8118-7CAF93111D09}" type="presParOf" srcId="{A18218E9-2ABD-480B-B92F-A33528D39923}" destId="{70CE0990-8809-42C9-B4D8-8CB290C307B8}" srcOrd="1" destOrd="0" presId="urn:microsoft.com/office/officeart/2005/8/layout/orgChart1"/>
    <dgm:cxn modelId="{7335CFF5-3DB2-4E17-9E32-22D1999B6864}" type="presParOf" srcId="{70CE0990-8809-42C9-B4D8-8CB290C307B8}" destId="{15FD2E06-6C46-4F5E-8A8C-7268F2F10F55}" srcOrd="0" destOrd="0" presId="urn:microsoft.com/office/officeart/2005/8/layout/orgChart1"/>
    <dgm:cxn modelId="{5B96A391-F33E-41F2-B4A0-A062E0EC63B7}" type="presParOf" srcId="{70CE0990-8809-42C9-B4D8-8CB290C307B8}" destId="{74B73934-9D2E-4D5F-B384-B002F678C23E}" srcOrd="1" destOrd="0" presId="urn:microsoft.com/office/officeart/2005/8/layout/orgChart1"/>
    <dgm:cxn modelId="{732CAA09-943F-4ACA-A221-FC1CDE507968}" type="presParOf" srcId="{74B73934-9D2E-4D5F-B384-B002F678C23E}" destId="{CF17625A-C5A8-485C-8122-E10D530911D0}" srcOrd="0" destOrd="0" presId="urn:microsoft.com/office/officeart/2005/8/layout/orgChart1"/>
    <dgm:cxn modelId="{2C1343B3-A7A1-4C9A-9512-343D1BFB196D}" type="presParOf" srcId="{CF17625A-C5A8-485C-8122-E10D530911D0}" destId="{C99ADFC0-2AEF-4696-A7EC-5EE60C8985D3}" srcOrd="0" destOrd="0" presId="urn:microsoft.com/office/officeart/2005/8/layout/orgChart1"/>
    <dgm:cxn modelId="{550173DA-BA8B-422B-91CC-CBA7E65220C1}" type="presParOf" srcId="{CF17625A-C5A8-485C-8122-E10D530911D0}" destId="{9F9BA855-6441-475E-AA5A-989C00E10CD3}" srcOrd="1" destOrd="0" presId="urn:microsoft.com/office/officeart/2005/8/layout/orgChart1"/>
    <dgm:cxn modelId="{9003302D-3CDF-4D88-AB4D-36327D112381}" type="presParOf" srcId="{74B73934-9D2E-4D5F-B384-B002F678C23E}" destId="{D9BADEE5-F74D-4266-937C-548752599BF2}" srcOrd="1" destOrd="0" presId="urn:microsoft.com/office/officeart/2005/8/layout/orgChart1"/>
    <dgm:cxn modelId="{7779B8C1-5EC2-4BDB-8704-FB1D0C6016C5}" type="presParOf" srcId="{74B73934-9D2E-4D5F-B384-B002F678C23E}" destId="{AB8A853B-3D9F-487B-81EC-B34CA09D052B}" srcOrd="2" destOrd="0" presId="urn:microsoft.com/office/officeart/2005/8/layout/orgChart1"/>
    <dgm:cxn modelId="{4ECB4CE1-A07C-40BD-B602-CADDC004FAE4}" type="presParOf" srcId="{70CE0990-8809-42C9-B4D8-8CB290C307B8}" destId="{A510C131-80E1-4F71-928B-8864EC7300C1}" srcOrd="2" destOrd="0" presId="urn:microsoft.com/office/officeart/2005/8/layout/orgChart1"/>
    <dgm:cxn modelId="{E4AED786-0F54-4F66-83D0-F92CB510D37A}" type="presParOf" srcId="{70CE0990-8809-42C9-B4D8-8CB290C307B8}" destId="{7D4740AC-51AE-4CEF-90AF-11D24589B767}" srcOrd="3" destOrd="0" presId="urn:microsoft.com/office/officeart/2005/8/layout/orgChart1"/>
    <dgm:cxn modelId="{F4D4BE75-4E76-48D2-B9D6-C7FF5E1B1180}" type="presParOf" srcId="{7D4740AC-51AE-4CEF-90AF-11D24589B767}" destId="{A7D81DDB-56D6-4EAA-BCC8-6B67B49C85FA}" srcOrd="0" destOrd="0" presId="urn:microsoft.com/office/officeart/2005/8/layout/orgChart1"/>
    <dgm:cxn modelId="{CE74D30E-1180-451B-BAB5-B36109E2AA14}" type="presParOf" srcId="{A7D81DDB-56D6-4EAA-BCC8-6B67B49C85FA}" destId="{AE935AD9-236D-4164-AAFB-1B81C56F2A3F}" srcOrd="0" destOrd="0" presId="urn:microsoft.com/office/officeart/2005/8/layout/orgChart1"/>
    <dgm:cxn modelId="{2B660E96-4D57-456C-A6D3-CAF330A7FA8E}" type="presParOf" srcId="{A7D81DDB-56D6-4EAA-BCC8-6B67B49C85FA}" destId="{69A29343-F227-46EF-9B10-12052D696553}" srcOrd="1" destOrd="0" presId="urn:microsoft.com/office/officeart/2005/8/layout/orgChart1"/>
    <dgm:cxn modelId="{0F70F7CA-AD67-4497-AA85-865C6EB83B83}" type="presParOf" srcId="{7D4740AC-51AE-4CEF-90AF-11D24589B767}" destId="{8CBA2ACC-82FC-4080-B192-B30785EE7017}" srcOrd="1" destOrd="0" presId="urn:microsoft.com/office/officeart/2005/8/layout/orgChart1"/>
    <dgm:cxn modelId="{BC05B0B6-088A-4BF4-9472-5C0408E684D8}" type="presParOf" srcId="{7D4740AC-51AE-4CEF-90AF-11D24589B767}" destId="{FD4121D9-C5A0-42F7-B914-934AFA465CF0}" srcOrd="2" destOrd="0" presId="urn:microsoft.com/office/officeart/2005/8/layout/orgChart1"/>
    <dgm:cxn modelId="{5177CF52-1663-41EF-AC9E-5F813E29ECD1}" type="presParOf" srcId="{70CE0990-8809-42C9-B4D8-8CB290C307B8}" destId="{D847BFA7-981B-49FF-B14C-1D9C4FB2C1DB}" srcOrd="4" destOrd="0" presId="urn:microsoft.com/office/officeart/2005/8/layout/orgChart1"/>
    <dgm:cxn modelId="{8FE90884-CD44-42BE-824B-834E741B710F}" type="presParOf" srcId="{70CE0990-8809-42C9-B4D8-8CB290C307B8}" destId="{FC94B47E-B56A-450C-8CA3-0A682E92A6B6}" srcOrd="5" destOrd="0" presId="urn:microsoft.com/office/officeart/2005/8/layout/orgChart1"/>
    <dgm:cxn modelId="{644BB4EE-A10B-4B28-9D80-4D4AC573B3B8}" type="presParOf" srcId="{FC94B47E-B56A-450C-8CA3-0A682E92A6B6}" destId="{31A98968-1EBF-4D11-BEFA-CAD82CFEE058}" srcOrd="0" destOrd="0" presId="urn:microsoft.com/office/officeart/2005/8/layout/orgChart1"/>
    <dgm:cxn modelId="{EAFD8939-1012-48BB-8C0F-F98EA5E367E3}" type="presParOf" srcId="{31A98968-1EBF-4D11-BEFA-CAD82CFEE058}" destId="{3F78D220-C595-48D7-8AE3-3276DFBE2F96}" srcOrd="0" destOrd="0" presId="urn:microsoft.com/office/officeart/2005/8/layout/orgChart1"/>
    <dgm:cxn modelId="{A763E828-3AA5-4B88-8C2B-159A4DFB8F17}" type="presParOf" srcId="{31A98968-1EBF-4D11-BEFA-CAD82CFEE058}" destId="{0823AB86-2FA4-4C93-895C-4ADB8EC02190}" srcOrd="1" destOrd="0" presId="urn:microsoft.com/office/officeart/2005/8/layout/orgChart1"/>
    <dgm:cxn modelId="{68267BFD-28A6-4EF6-B4D8-C301682C79CE}" type="presParOf" srcId="{FC94B47E-B56A-450C-8CA3-0A682E92A6B6}" destId="{2077386B-EC01-4C16-B617-9AA4AD149418}" srcOrd="1" destOrd="0" presId="urn:microsoft.com/office/officeart/2005/8/layout/orgChart1"/>
    <dgm:cxn modelId="{473D74C5-5E9E-401A-AB48-EADE400899D2}" type="presParOf" srcId="{FC94B47E-B56A-450C-8CA3-0A682E92A6B6}" destId="{8E254469-BE8D-4FAB-B498-70367B95CD14}" srcOrd="2" destOrd="0" presId="urn:microsoft.com/office/officeart/2005/8/layout/orgChart1"/>
    <dgm:cxn modelId="{61EDB4FF-219F-48A7-9654-277C5173D79C}" type="presParOf" srcId="{70CE0990-8809-42C9-B4D8-8CB290C307B8}" destId="{DCCE02ED-A8BE-492D-A240-122CDA990A40}" srcOrd="6" destOrd="0" presId="urn:microsoft.com/office/officeart/2005/8/layout/orgChart1"/>
    <dgm:cxn modelId="{E7B1CF11-C429-4647-9CDE-61C031D01B35}" type="presParOf" srcId="{70CE0990-8809-42C9-B4D8-8CB290C307B8}" destId="{580D8757-8480-4EF9-B3BA-0AABC25BC9DB}" srcOrd="7" destOrd="0" presId="urn:microsoft.com/office/officeart/2005/8/layout/orgChart1"/>
    <dgm:cxn modelId="{1F12982A-46E2-4BB1-8E61-766E93311AB8}" type="presParOf" srcId="{580D8757-8480-4EF9-B3BA-0AABC25BC9DB}" destId="{203F8679-FDA3-47B1-9ED4-86ED88C7E76C}" srcOrd="0" destOrd="0" presId="urn:microsoft.com/office/officeart/2005/8/layout/orgChart1"/>
    <dgm:cxn modelId="{189B7888-D887-40F5-88BC-023E9EB22AA1}" type="presParOf" srcId="{203F8679-FDA3-47B1-9ED4-86ED88C7E76C}" destId="{7552074F-93D8-485F-9E43-CECE900DBC8E}" srcOrd="0" destOrd="0" presId="urn:microsoft.com/office/officeart/2005/8/layout/orgChart1"/>
    <dgm:cxn modelId="{A8B384BC-A865-44A2-B419-ABF9523E7F7E}" type="presParOf" srcId="{203F8679-FDA3-47B1-9ED4-86ED88C7E76C}" destId="{1A0CC389-5B32-400A-92C7-CC733FAFDB12}" srcOrd="1" destOrd="0" presId="urn:microsoft.com/office/officeart/2005/8/layout/orgChart1"/>
    <dgm:cxn modelId="{9BAD5BAB-B6C6-4E19-A56A-C8F356EBDA79}" type="presParOf" srcId="{580D8757-8480-4EF9-B3BA-0AABC25BC9DB}" destId="{5378720E-8486-4BF3-B48E-63BB160CC16C}" srcOrd="1" destOrd="0" presId="urn:microsoft.com/office/officeart/2005/8/layout/orgChart1"/>
    <dgm:cxn modelId="{4B819383-C81F-42E8-BDCD-BAA018BA85E3}" type="presParOf" srcId="{580D8757-8480-4EF9-B3BA-0AABC25BC9DB}" destId="{2B0FF1D3-76EF-4CB3-ADB3-A7D385EAC25E}" srcOrd="2" destOrd="0" presId="urn:microsoft.com/office/officeart/2005/8/layout/orgChart1"/>
    <dgm:cxn modelId="{752F1B0C-639C-43F0-8DC9-9B34F906BE17}" type="presParOf" srcId="{A18218E9-2ABD-480B-B92F-A33528D39923}" destId="{E3FEE0F6-69B9-4293-A943-80C6AECDCA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369BA-9DC4-4596-9129-97FECEF672B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r-FR"/>
        </a:p>
      </dgm:t>
    </dgm:pt>
    <dgm:pt modelId="{09DA22CE-FA41-4480-B0E0-755C63A42CDF}">
      <dgm:prSet phldrT="[Texte]" custT="1"/>
      <dgm:spPr>
        <a:solidFill>
          <a:schemeClr val="accent3">
            <a:lumMod val="75000"/>
          </a:schemeClr>
        </a:solidFill>
      </dgm:spPr>
      <dgm:t>
        <a:bodyPr/>
        <a:lstStyle/>
        <a:p>
          <a:r>
            <a:rPr lang="fr-FR" sz="1800" dirty="0"/>
            <a:t>Service administratif</a:t>
          </a:r>
        </a:p>
        <a:p>
          <a:r>
            <a:rPr lang="fr-FR" sz="1200" dirty="0"/>
            <a:t>-</a:t>
          </a:r>
        </a:p>
        <a:p>
          <a:r>
            <a:rPr lang="fr-FR" sz="1100" i="1" dirty="0"/>
            <a:t>Responsable</a:t>
          </a:r>
        </a:p>
      </dgm:t>
    </dgm:pt>
    <dgm:pt modelId="{1D1B8CA0-59B7-4BB5-A1F9-BFC5C3A7D46D}" type="parTrans" cxnId="{1A99210C-1B5A-4148-A1E8-F89B1630DB41}">
      <dgm:prSet/>
      <dgm:spPr/>
      <dgm:t>
        <a:bodyPr/>
        <a:lstStyle/>
        <a:p>
          <a:endParaRPr lang="fr-FR"/>
        </a:p>
      </dgm:t>
    </dgm:pt>
    <dgm:pt modelId="{5F25E487-3F34-48F1-91E1-DB1F94E96CFE}" type="sibTrans" cxnId="{1A99210C-1B5A-4148-A1E8-F89B1630DB41}">
      <dgm:prSet/>
      <dgm:spPr/>
      <dgm:t>
        <a:bodyPr/>
        <a:lstStyle/>
        <a:p>
          <a:endParaRPr lang="fr-FR"/>
        </a:p>
      </dgm:t>
    </dgm:pt>
    <dgm:pt modelId="{E10911B0-B921-494A-8DA8-FC7B934922CB}">
      <dgm:prSet phldrT="[Texte]" custT="1"/>
      <dgm:spPr>
        <a:solidFill>
          <a:schemeClr val="accent3"/>
        </a:solidFill>
      </dgm:spPr>
      <dgm:t>
        <a:bodyPr/>
        <a:lstStyle/>
        <a:p>
          <a:r>
            <a:rPr lang="fr-FR" sz="1400" dirty="0"/>
            <a:t>Cellule école doctorale</a:t>
          </a:r>
        </a:p>
        <a:p>
          <a:r>
            <a:rPr lang="fr-FR" sz="1000" i="1" dirty="0"/>
            <a:t>-</a:t>
          </a:r>
        </a:p>
        <a:p>
          <a:r>
            <a:rPr lang="fr-FR" sz="1000" i="1" dirty="0"/>
            <a:t>Responsable</a:t>
          </a:r>
        </a:p>
      </dgm:t>
    </dgm:pt>
    <dgm:pt modelId="{89143C0A-9150-4C73-9349-4C3E0C66B21F}" type="parTrans" cxnId="{BCEA976B-132E-4112-BC6D-CCBD876F69C2}">
      <dgm:prSet/>
      <dgm:spPr>
        <a:ln>
          <a:solidFill>
            <a:schemeClr val="accent3">
              <a:lumMod val="60000"/>
              <a:lumOff val="40000"/>
            </a:schemeClr>
          </a:solidFill>
        </a:ln>
      </dgm:spPr>
      <dgm:t>
        <a:bodyPr/>
        <a:lstStyle/>
        <a:p>
          <a:endParaRPr lang="fr-FR"/>
        </a:p>
      </dgm:t>
    </dgm:pt>
    <dgm:pt modelId="{40CD9DD3-8D41-4E54-90AD-1C1588364654}" type="sibTrans" cxnId="{BCEA976B-132E-4112-BC6D-CCBD876F69C2}">
      <dgm:prSet/>
      <dgm:spPr/>
      <dgm:t>
        <a:bodyPr/>
        <a:lstStyle/>
        <a:p>
          <a:endParaRPr lang="fr-FR"/>
        </a:p>
      </dgm:t>
    </dgm:pt>
    <dgm:pt modelId="{7CF0F711-23D9-4975-9CB9-BD50C85C49B2}">
      <dgm:prSet phldrT="[Texte]" custT="1"/>
      <dgm:spPr>
        <a:solidFill>
          <a:schemeClr val="accent3"/>
        </a:solidFill>
      </dgm:spPr>
      <dgm:t>
        <a:bodyPr/>
        <a:lstStyle/>
        <a:p>
          <a:r>
            <a:rPr lang="fr-FR" sz="1400" i="0" dirty="0"/>
            <a:t>Cellule professionnalisation, valorisation, carrières</a:t>
          </a:r>
        </a:p>
        <a:p>
          <a:r>
            <a:rPr lang="fr-FR" sz="1000" i="0" dirty="0"/>
            <a:t>-</a:t>
          </a:r>
        </a:p>
        <a:p>
          <a:r>
            <a:rPr lang="fr-FR" sz="1000" i="1" dirty="0"/>
            <a:t>Responsable</a:t>
          </a:r>
        </a:p>
      </dgm:t>
    </dgm:pt>
    <dgm:pt modelId="{44178F9E-97B2-408A-BBF2-4A8CF42B3103}" type="parTrans" cxnId="{EAAEC3CB-261C-4241-A65F-3E08468B4117}">
      <dgm:prSet/>
      <dgm:spPr>
        <a:ln>
          <a:solidFill>
            <a:schemeClr val="accent3">
              <a:lumMod val="60000"/>
              <a:lumOff val="40000"/>
            </a:schemeClr>
          </a:solidFill>
        </a:ln>
      </dgm:spPr>
      <dgm:t>
        <a:bodyPr/>
        <a:lstStyle/>
        <a:p>
          <a:endParaRPr lang="fr-FR"/>
        </a:p>
      </dgm:t>
    </dgm:pt>
    <dgm:pt modelId="{7E92042F-117E-4428-9A75-C0F4B45D4AFE}" type="sibTrans" cxnId="{EAAEC3CB-261C-4241-A65F-3E08468B4117}">
      <dgm:prSet/>
      <dgm:spPr/>
      <dgm:t>
        <a:bodyPr/>
        <a:lstStyle/>
        <a:p>
          <a:endParaRPr lang="fr-FR"/>
        </a:p>
      </dgm:t>
    </dgm:pt>
    <dgm:pt modelId="{63F03B5F-FFCE-4477-88FD-58BDACE2A468}" type="pres">
      <dgm:prSet presAssocID="{C80369BA-9DC4-4596-9129-97FECEF672BF}" presName="hierChild1" presStyleCnt="0">
        <dgm:presLayoutVars>
          <dgm:orgChart val="1"/>
          <dgm:chPref val="1"/>
          <dgm:dir/>
          <dgm:animOne val="branch"/>
          <dgm:animLvl val="lvl"/>
          <dgm:resizeHandles/>
        </dgm:presLayoutVars>
      </dgm:prSet>
      <dgm:spPr/>
    </dgm:pt>
    <dgm:pt modelId="{A18218E9-2ABD-480B-B92F-A33528D39923}" type="pres">
      <dgm:prSet presAssocID="{09DA22CE-FA41-4480-B0E0-755C63A42CDF}" presName="hierRoot1" presStyleCnt="0">
        <dgm:presLayoutVars>
          <dgm:hierBranch val="init"/>
        </dgm:presLayoutVars>
      </dgm:prSet>
      <dgm:spPr/>
    </dgm:pt>
    <dgm:pt modelId="{17160AC2-E843-4672-BB87-7B91F0737BF3}" type="pres">
      <dgm:prSet presAssocID="{09DA22CE-FA41-4480-B0E0-755C63A42CDF}" presName="rootComposite1" presStyleCnt="0"/>
      <dgm:spPr/>
    </dgm:pt>
    <dgm:pt modelId="{F7A76C76-3EBF-4AA2-9EF9-8C6F5376B75A}" type="pres">
      <dgm:prSet presAssocID="{09DA22CE-FA41-4480-B0E0-755C63A42CDF}" presName="rootText1" presStyleLbl="node0" presStyleIdx="0" presStyleCnt="1" custScaleX="204735" custScaleY="159686">
        <dgm:presLayoutVars>
          <dgm:chPref val="3"/>
        </dgm:presLayoutVars>
      </dgm:prSet>
      <dgm:spPr/>
    </dgm:pt>
    <dgm:pt modelId="{65AFFC21-9DD4-4382-A0D6-7DBAEA222C75}" type="pres">
      <dgm:prSet presAssocID="{09DA22CE-FA41-4480-B0E0-755C63A42CDF}" presName="rootConnector1" presStyleLbl="node1" presStyleIdx="0" presStyleCnt="0"/>
      <dgm:spPr/>
    </dgm:pt>
    <dgm:pt modelId="{70CE0990-8809-42C9-B4D8-8CB290C307B8}" type="pres">
      <dgm:prSet presAssocID="{09DA22CE-FA41-4480-B0E0-755C63A42CDF}" presName="hierChild2" presStyleCnt="0"/>
      <dgm:spPr/>
    </dgm:pt>
    <dgm:pt modelId="{15FD2E06-6C46-4F5E-8A8C-7268F2F10F55}" type="pres">
      <dgm:prSet presAssocID="{89143C0A-9150-4C73-9349-4C3E0C66B21F}" presName="Name37" presStyleLbl="parChTrans1D2" presStyleIdx="0" presStyleCnt="2"/>
      <dgm:spPr/>
    </dgm:pt>
    <dgm:pt modelId="{74B73934-9D2E-4D5F-B384-B002F678C23E}" type="pres">
      <dgm:prSet presAssocID="{E10911B0-B921-494A-8DA8-FC7B934922CB}" presName="hierRoot2" presStyleCnt="0">
        <dgm:presLayoutVars>
          <dgm:hierBranch val="init"/>
        </dgm:presLayoutVars>
      </dgm:prSet>
      <dgm:spPr/>
    </dgm:pt>
    <dgm:pt modelId="{CF17625A-C5A8-485C-8122-E10D530911D0}" type="pres">
      <dgm:prSet presAssocID="{E10911B0-B921-494A-8DA8-FC7B934922CB}" presName="rootComposite" presStyleCnt="0"/>
      <dgm:spPr/>
    </dgm:pt>
    <dgm:pt modelId="{C99ADFC0-2AEF-4696-A7EC-5EE60C8985D3}" type="pres">
      <dgm:prSet presAssocID="{E10911B0-B921-494A-8DA8-FC7B934922CB}" presName="rootText" presStyleLbl="node2" presStyleIdx="0" presStyleCnt="2" custScaleX="181466" custScaleY="165079">
        <dgm:presLayoutVars>
          <dgm:chPref val="3"/>
        </dgm:presLayoutVars>
      </dgm:prSet>
      <dgm:spPr/>
    </dgm:pt>
    <dgm:pt modelId="{9F9BA855-6441-475E-AA5A-989C00E10CD3}" type="pres">
      <dgm:prSet presAssocID="{E10911B0-B921-494A-8DA8-FC7B934922CB}" presName="rootConnector" presStyleLbl="node2" presStyleIdx="0" presStyleCnt="2"/>
      <dgm:spPr/>
    </dgm:pt>
    <dgm:pt modelId="{D9BADEE5-F74D-4266-937C-548752599BF2}" type="pres">
      <dgm:prSet presAssocID="{E10911B0-B921-494A-8DA8-FC7B934922CB}" presName="hierChild4" presStyleCnt="0"/>
      <dgm:spPr/>
    </dgm:pt>
    <dgm:pt modelId="{AB8A853B-3D9F-487B-81EC-B34CA09D052B}" type="pres">
      <dgm:prSet presAssocID="{E10911B0-B921-494A-8DA8-FC7B934922CB}" presName="hierChild5" presStyleCnt="0"/>
      <dgm:spPr/>
    </dgm:pt>
    <dgm:pt modelId="{A510C131-80E1-4F71-928B-8864EC7300C1}" type="pres">
      <dgm:prSet presAssocID="{44178F9E-97B2-408A-BBF2-4A8CF42B3103}" presName="Name37" presStyleLbl="parChTrans1D2" presStyleIdx="1" presStyleCnt="2"/>
      <dgm:spPr/>
    </dgm:pt>
    <dgm:pt modelId="{7D4740AC-51AE-4CEF-90AF-11D24589B767}" type="pres">
      <dgm:prSet presAssocID="{7CF0F711-23D9-4975-9CB9-BD50C85C49B2}" presName="hierRoot2" presStyleCnt="0">
        <dgm:presLayoutVars>
          <dgm:hierBranch val="init"/>
        </dgm:presLayoutVars>
      </dgm:prSet>
      <dgm:spPr/>
    </dgm:pt>
    <dgm:pt modelId="{A7D81DDB-56D6-4EAA-BCC8-6B67B49C85FA}" type="pres">
      <dgm:prSet presAssocID="{7CF0F711-23D9-4975-9CB9-BD50C85C49B2}" presName="rootComposite" presStyleCnt="0"/>
      <dgm:spPr/>
    </dgm:pt>
    <dgm:pt modelId="{AE935AD9-236D-4164-AAFB-1B81C56F2A3F}" type="pres">
      <dgm:prSet presAssocID="{7CF0F711-23D9-4975-9CB9-BD50C85C49B2}" presName="rootText" presStyleLbl="node2" presStyleIdx="1" presStyleCnt="2" custScaleX="178490" custScaleY="161254">
        <dgm:presLayoutVars>
          <dgm:chPref val="3"/>
        </dgm:presLayoutVars>
      </dgm:prSet>
      <dgm:spPr/>
    </dgm:pt>
    <dgm:pt modelId="{69A29343-F227-46EF-9B10-12052D696553}" type="pres">
      <dgm:prSet presAssocID="{7CF0F711-23D9-4975-9CB9-BD50C85C49B2}" presName="rootConnector" presStyleLbl="node2" presStyleIdx="1" presStyleCnt="2"/>
      <dgm:spPr/>
    </dgm:pt>
    <dgm:pt modelId="{8CBA2ACC-82FC-4080-B192-B30785EE7017}" type="pres">
      <dgm:prSet presAssocID="{7CF0F711-23D9-4975-9CB9-BD50C85C49B2}" presName="hierChild4" presStyleCnt="0"/>
      <dgm:spPr/>
    </dgm:pt>
    <dgm:pt modelId="{FD4121D9-C5A0-42F7-B914-934AFA465CF0}" type="pres">
      <dgm:prSet presAssocID="{7CF0F711-23D9-4975-9CB9-BD50C85C49B2}" presName="hierChild5" presStyleCnt="0"/>
      <dgm:spPr/>
    </dgm:pt>
    <dgm:pt modelId="{E3FEE0F6-69B9-4293-A943-80C6AECDCA06}" type="pres">
      <dgm:prSet presAssocID="{09DA22CE-FA41-4480-B0E0-755C63A42CDF}" presName="hierChild3" presStyleCnt="0"/>
      <dgm:spPr/>
    </dgm:pt>
  </dgm:ptLst>
  <dgm:cxnLst>
    <dgm:cxn modelId="{1A99210C-1B5A-4148-A1E8-F89B1630DB41}" srcId="{C80369BA-9DC4-4596-9129-97FECEF672BF}" destId="{09DA22CE-FA41-4480-B0E0-755C63A42CDF}" srcOrd="0" destOrd="0" parTransId="{1D1B8CA0-59B7-4BB5-A1F9-BFC5C3A7D46D}" sibTransId="{5F25E487-3F34-48F1-91E1-DB1F94E96CFE}"/>
    <dgm:cxn modelId="{C2D58045-5EFB-4D08-A442-1E45E725A2BD}" type="presOf" srcId="{09DA22CE-FA41-4480-B0E0-755C63A42CDF}" destId="{F7A76C76-3EBF-4AA2-9EF9-8C6F5376B75A}" srcOrd="0" destOrd="0" presId="urn:microsoft.com/office/officeart/2005/8/layout/orgChart1"/>
    <dgm:cxn modelId="{729CD36A-1F8E-467E-AF48-95DC92476080}" type="presOf" srcId="{7CF0F711-23D9-4975-9CB9-BD50C85C49B2}" destId="{69A29343-F227-46EF-9B10-12052D696553}" srcOrd="1" destOrd="0" presId="urn:microsoft.com/office/officeart/2005/8/layout/orgChart1"/>
    <dgm:cxn modelId="{BCEA976B-132E-4112-BC6D-CCBD876F69C2}" srcId="{09DA22CE-FA41-4480-B0E0-755C63A42CDF}" destId="{E10911B0-B921-494A-8DA8-FC7B934922CB}" srcOrd="0" destOrd="0" parTransId="{89143C0A-9150-4C73-9349-4C3E0C66B21F}" sibTransId="{40CD9DD3-8D41-4E54-90AD-1C1588364654}"/>
    <dgm:cxn modelId="{93615492-D917-4142-9060-9C5C71415C66}" type="presOf" srcId="{44178F9E-97B2-408A-BBF2-4A8CF42B3103}" destId="{A510C131-80E1-4F71-928B-8864EC7300C1}" srcOrd="0" destOrd="0" presId="urn:microsoft.com/office/officeart/2005/8/layout/orgChart1"/>
    <dgm:cxn modelId="{7D7053A1-1150-4F4C-AB90-DB36645591EF}" type="presOf" srcId="{C80369BA-9DC4-4596-9129-97FECEF672BF}" destId="{63F03B5F-FFCE-4477-88FD-58BDACE2A468}" srcOrd="0" destOrd="0" presId="urn:microsoft.com/office/officeart/2005/8/layout/orgChart1"/>
    <dgm:cxn modelId="{EAAEC3CB-261C-4241-A65F-3E08468B4117}" srcId="{09DA22CE-FA41-4480-B0E0-755C63A42CDF}" destId="{7CF0F711-23D9-4975-9CB9-BD50C85C49B2}" srcOrd="1" destOrd="0" parTransId="{44178F9E-97B2-408A-BBF2-4A8CF42B3103}" sibTransId="{7E92042F-117E-4428-9A75-C0F4B45D4AFE}"/>
    <dgm:cxn modelId="{A9902AD7-1073-4ADD-B86B-F19B621C492A}" type="presOf" srcId="{89143C0A-9150-4C73-9349-4C3E0C66B21F}" destId="{15FD2E06-6C46-4F5E-8A8C-7268F2F10F55}" srcOrd="0" destOrd="0" presId="urn:microsoft.com/office/officeart/2005/8/layout/orgChart1"/>
    <dgm:cxn modelId="{133445E4-5247-42A0-92C8-72DD2731B2E0}" type="presOf" srcId="{E10911B0-B921-494A-8DA8-FC7B934922CB}" destId="{9F9BA855-6441-475E-AA5A-989C00E10CD3}" srcOrd="1" destOrd="0" presId="urn:microsoft.com/office/officeart/2005/8/layout/orgChart1"/>
    <dgm:cxn modelId="{6E7B57E7-5BA6-4B97-B502-C62D0028135F}" type="presOf" srcId="{09DA22CE-FA41-4480-B0E0-755C63A42CDF}" destId="{65AFFC21-9DD4-4382-A0D6-7DBAEA222C75}" srcOrd="1" destOrd="0" presId="urn:microsoft.com/office/officeart/2005/8/layout/orgChart1"/>
    <dgm:cxn modelId="{E6E1D2EB-9741-4DAB-AF18-96A38A3458BB}" type="presOf" srcId="{E10911B0-B921-494A-8DA8-FC7B934922CB}" destId="{C99ADFC0-2AEF-4696-A7EC-5EE60C8985D3}" srcOrd="0" destOrd="0" presId="urn:microsoft.com/office/officeart/2005/8/layout/orgChart1"/>
    <dgm:cxn modelId="{66F2B8FD-4536-4B24-AEC0-04D815660781}" type="presOf" srcId="{7CF0F711-23D9-4975-9CB9-BD50C85C49B2}" destId="{AE935AD9-236D-4164-AAFB-1B81C56F2A3F}" srcOrd="0" destOrd="0" presId="urn:microsoft.com/office/officeart/2005/8/layout/orgChart1"/>
    <dgm:cxn modelId="{908BB65E-AC9C-4328-9FFB-A28C14E26F94}" type="presParOf" srcId="{63F03B5F-FFCE-4477-88FD-58BDACE2A468}" destId="{A18218E9-2ABD-480B-B92F-A33528D39923}" srcOrd="0" destOrd="0" presId="urn:microsoft.com/office/officeart/2005/8/layout/orgChart1"/>
    <dgm:cxn modelId="{EA3AE0B9-E31A-4BF9-8600-FDEB07508F3E}" type="presParOf" srcId="{A18218E9-2ABD-480B-B92F-A33528D39923}" destId="{17160AC2-E843-4672-BB87-7B91F0737BF3}" srcOrd="0" destOrd="0" presId="urn:microsoft.com/office/officeart/2005/8/layout/orgChart1"/>
    <dgm:cxn modelId="{AB8009FC-9BE6-43DD-9205-1CB7CF26B2AD}" type="presParOf" srcId="{17160AC2-E843-4672-BB87-7B91F0737BF3}" destId="{F7A76C76-3EBF-4AA2-9EF9-8C6F5376B75A}" srcOrd="0" destOrd="0" presId="urn:microsoft.com/office/officeart/2005/8/layout/orgChart1"/>
    <dgm:cxn modelId="{61891DAE-4457-4E8D-B59D-98DA52ED1113}" type="presParOf" srcId="{17160AC2-E843-4672-BB87-7B91F0737BF3}" destId="{65AFFC21-9DD4-4382-A0D6-7DBAEA222C75}" srcOrd="1" destOrd="0" presId="urn:microsoft.com/office/officeart/2005/8/layout/orgChart1"/>
    <dgm:cxn modelId="{3603392D-ACDC-4756-8118-7CAF93111D09}" type="presParOf" srcId="{A18218E9-2ABD-480B-B92F-A33528D39923}" destId="{70CE0990-8809-42C9-B4D8-8CB290C307B8}" srcOrd="1" destOrd="0" presId="urn:microsoft.com/office/officeart/2005/8/layout/orgChart1"/>
    <dgm:cxn modelId="{7335CFF5-3DB2-4E17-9E32-22D1999B6864}" type="presParOf" srcId="{70CE0990-8809-42C9-B4D8-8CB290C307B8}" destId="{15FD2E06-6C46-4F5E-8A8C-7268F2F10F55}" srcOrd="0" destOrd="0" presId="urn:microsoft.com/office/officeart/2005/8/layout/orgChart1"/>
    <dgm:cxn modelId="{5B96A391-F33E-41F2-B4A0-A062E0EC63B7}" type="presParOf" srcId="{70CE0990-8809-42C9-B4D8-8CB290C307B8}" destId="{74B73934-9D2E-4D5F-B384-B002F678C23E}" srcOrd="1" destOrd="0" presId="urn:microsoft.com/office/officeart/2005/8/layout/orgChart1"/>
    <dgm:cxn modelId="{732CAA09-943F-4ACA-A221-FC1CDE507968}" type="presParOf" srcId="{74B73934-9D2E-4D5F-B384-B002F678C23E}" destId="{CF17625A-C5A8-485C-8122-E10D530911D0}" srcOrd="0" destOrd="0" presId="urn:microsoft.com/office/officeart/2005/8/layout/orgChart1"/>
    <dgm:cxn modelId="{2C1343B3-A7A1-4C9A-9512-343D1BFB196D}" type="presParOf" srcId="{CF17625A-C5A8-485C-8122-E10D530911D0}" destId="{C99ADFC0-2AEF-4696-A7EC-5EE60C8985D3}" srcOrd="0" destOrd="0" presId="urn:microsoft.com/office/officeart/2005/8/layout/orgChart1"/>
    <dgm:cxn modelId="{550173DA-BA8B-422B-91CC-CBA7E65220C1}" type="presParOf" srcId="{CF17625A-C5A8-485C-8122-E10D530911D0}" destId="{9F9BA855-6441-475E-AA5A-989C00E10CD3}" srcOrd="1" destOrd="0" presId="urn:microsoft.com/office/officeart/2005/8/layout/orgChart1"/>
    <dgm:cxn modelId="{9003302D-3CDF-4D88-AB4D-36327D112381}" type="presParOf" srcId="{74B73934-9D2E-4D5F-B384-B002F678C23E}" destId="{D9BADEE5-F74D-4266-937C-548752599BF2}" srcOrd="1" destOrd="0" presId="urn:microsoft.com/office/officeart/2005/8/layout/orgChart1"/>
    <dgm:cxn modelId="{7779B8C1-5EC2-4BDB-8704-FB1D0C6016C5}" type="presParOf" srcId="{74B73934-9D2E-4D5F-B384-B002F678C23E}" destId="{AB8A853B-3D9F-487B-81EC-B34CA09D052B}" srcOrd="2" destOrd="0" presId="urn:microsoft.com/office/officeart/2005/8/layout/orgChart1"/>
    <dgm:cxn modelId="{4ECB4CE1-A07C-40BD-B602-CADDC004FAE4}" type="presParOf" srcId="{70CE0990-8809-42C9-B4D8-8CB290C307B8}" destId="{A510C131-80E1-4F71-928B-8864EC7300C1}" srcOrd="2" destOrd="0" presId="urn:microsoft.com/office/officeart/2005/8/layout/orgChart1"/>
    <dgm:cxn modelId="{E4AED786-0F54-4F66-83D0-F92CB510D37A}" type="presParOf" srcId="{70CE0990-8809-42C9-B4D8-8CB290C307B8}" destId="{7D4740AC-51AE-4CEF-90AF-11D24589B767}" srcOrd="3" destOrd="0" presId="urn:microsoft.com/office/officeart/2005/8/layout/orgChart1"/>
    <dgm:cxn modelId="{F4D4BE75-4E76-48D2-B9D6-C7FF5E1B1180}" type="presParOf" srcId="{7D4740AC-51AE-4CEF-90AF-11D24589B767}" destId="{A7D81DDB-56D6-4EAA-BCC8-6B67B49C85FA}" srcOrd="0" destOrd="0" presId="urn:microsoft.com/office/officeart/2005/8/layout/orgChart1"/>
    <dgm:cxn modelId="{CE74D30E-1180-451B-BAB5-B36109E2AA14}" type="presParOf" srcId="{A7D81DDB-56D6-4EAA-BCC8-6B67B49C85FA}" destId="{AE935AD9-236D-4164-AAFB-1B81C56F2A3F}" srcOrd="0" destOrd="0" presId="urn:microsoft.com/office/officeart/2005/8/layout/orgChart1"/>
    <dgm:cxn modelId="{2B660E96-4D57-456C-A6D3-CAF330A7FA8E}" type="presParOf" srcId="{A7D81DDB-56D6-4EAA-BCC8-6B67B49C85FA}" destId="{69A29343-F227-46EF-9B10-12052D696553}" srcOrd="1" destOrd="0" presId="urn:microsoft.com/office/officeart/2005/8/layout/orgChart1"/>
    <dgm:cxn modelId="{0F70F7CA-AD67-4497-AA85-865C6EB83B83}" type="presParOf" srcId="{7D4740AC-51AE-4CEF-90AF-11D24589B767}" destId="{8CBA2ACC-82FC-4080-B192-B30785EE7017}" srcOrd="1" destOrd="0" presId="urn:microsoft.com/office/officeart/2005/8/layout/orgChart1"/>
    <dgm:cxn modelId="{BC05B0B6-088A-4BF4-9472-5C0408E684D8}" type="presParOf" srcId="{7D4740AC-51AE-4CEF-90AF-11D24589B767}" destId="{FD4121D9-C5A0-42F7-B914-934AFA465CF0}" srcOrd="2" destOrd="0" presId="urn:microsoft.com/office/officeart/2005/8/layout/orgChart1"/>
    <dgm:cxn modelId="{752F1B0C-639C-43F0-8DC9-9B34F906BE17}" type="presParOf" srcId="{A18218E9-2ABD-480B-B92F-A33528D39923}" destId="{E3FEE0F6-69B9-4293-A943-80C6AECDCA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116809-55CF-48CE-8645-FD448F31826D}"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fr-FR"/>
        </a:p>
      </dgm:t>
    </dgm:pt>
    <dgm:pt modelId="{D3F1FD62-202F-4AEC-90B2-0C20938FC4C4}">
      <dgm:prSet phldrT="[Texte]" custT="1"/>
      <dgm:spPr/>
      <dgm:t>
        <a:bodyPr/>
        <a:lstStyle/>
        <a:p>
          <a:r>
            <a:rPr lang="fr-FR" sz="2000" dirty="0"/>
            <a:t>Service administratif</a:t>
          </a:r>
          <a:endParaRPr lang="fr-FR" sz="1400" i="1" dirty="0"/>
        </a:p>
      </dgm:t>
    </dgm:pt>
    <dgm:pt modelId="{C43321C4-5A49-473C-8A5E-B03F76A5C2B8}" type="parTrans" cxnId="{A0E071E0-4D7C-4ABF-BA30-0106D39E8E69}">
      <dgm:prSet/>
      <dgm:spPr/>
      <dgm:t>
        <a:bodyPr/>
        <a:lstStyle/>
        <a:p>
          <a:endParaRPr lang="fr-FR"/>
        </a:p>
      </dgm:t>
    </dgm:pt>
    <dgm:pt modelId="{24E1C710-D4BE-484C-9065-D905EA6F40DF}" type="sibTrans" cxnId="{A0E071E0-4D7C-4ABF-BA30-0106D39E8E69}">
      <dgm:prSet/>
      <dgm:spPr/>
      <dgm:t>
        <a:bodyPr/>
        <a:lstStyle/>
        <a:p>
          <a:endParaRPr lang="fr-FR"/>
        </a:p>
      </dgm:t>
    </dgm:pt>
    <dgm:pt modelId="{CD3D237B-4401-48F5-BA53-9F7AA7E26991}">
      <dgm:prSet phldrT="[Texte]"/>
      <dgm:spPr/>
      <dgm:t>
        <a:bodyPr/>
        <a:lstStyle/>
        <a:p>
          <a:r>
            <a:rPr lang="fr-FR" b="1" dirty="0"/>
            <a:t>Service commun</a:t>
          </a:r>
        </a:p>
        <a:p>
          <a:r>
            <a:rPr lang="fr-FR" dirty="0"/>
            <a:t>-</a:t>
          </a:r>
        </a:p>
        <a:p>
          <a:r>
            <a:rPr lang="fr-FR" dirty="0"/>
            <a:t>Statuts, délibération du CA, Directeur (sans précision).</a:t>
          </a:r>
        </a:p>
      </dgm:t>
    </dgm:pt>
    <dgm:pt modelId="{6010B7DC-1F68-4872-9F7E-6E29AE96AACC}" type="parTrans" cxnId="{F00AA1EC-371E-4CD4-9F69-B3C3271821F9}">
      <dgm:prSet/>
      <dgm:spPr/>
      <dgm:t>
        <a:bodyPr/>
        <a:lstStyle/>
        <a:p>
          <a:endParaRPr lang="fr-FR"/>
        </a:p>
      </dgm:t>
    </dgm:pt>
    <dgm:pt modelId="{D5665320-5FE5-4B96-84EC-CE8F144E639E}" type="sibTrans" cxnId="{F00AA1EC-371E-4CD4-9F69-B3C3271821F9}">
      <dgm:prSet/>
      <dgm:spPr/>
      <dgm:t>
        <a:bodyPr/>
        <a:lstStyle/>
        <a:p>
          <a:endParaRPr lang="fr-FR"/>
        </a:p>
      </dgm:t>
    </dgm:pt>
    <dgm:pt modelId="{281AC870-C65C-4E27-9DE9-B99892160E43}">
      <dgm:prSet phldrT="[Texte]"/>
      <dgm:spPr/>
      <dgm:t>
        <a:bodyPr/>
        <a:lstStyle/>
        <a:p>
          <a:r>
            <a:rPr lang="fr-FR" b="1" dirty="0"/>
            <a:t>Service d’appui (Pôle)</a:t>
          </a:r>
        </a:p>
        <a:p>
          <a:r>
            <a:rPr lang="fr-FR" dirty="0"/>
            <a:t>-</a:t>
          </a:r>
        </a:p>
        <a:p>
          <a:r>
            <a:rPr lang="fr-FR" dirty="0"/>
            <a:t>pas de statuts pas de délibération du Ca, directeur agent BIATSS. </a:t>
          </a:r>
        </a:p>
      </dgm:t>
    </dgm:pt>
    <dgm:pt modelId="{10928BD3-93BF-4DAC-A06C-8B73D0AE3A79}" type="parTrans" cxnId="{64870B1C-1A5B-4C17-A295-AF4E1659A8F0}">
      <dgm:prSet/>
      <dgm:spPr/>
      <dgm:t>
        <a:bodyPr/>
        <a:lstStyle/>
        <a:p>
          <a:endParaRPr lang="fr-FR"/>
        </a:p>
      </dgm:t>
    </dgm:pt>
    <dgm:pt modelId="{968BB73E-85A6-4F1A-9DC7-3F672836F91C}" type="sibTrans" cxnId="{64870B1C-1A5B-4C17-A295-AF4E1659A8F0}">
      <dgm:prSet/>
      <dgm:spPr/>
      <dgm:t>
        <a:bodyPr/>
        <a:lstStyle/>
        <a:p>
          <a:endParaRPr lang="fr-FR"/>
        </a:p>
      </dgm:t>
    </dgm:pt>
    <dgm:pt modelId="{66DF8CBD-C6B5-444C-9B52-F843C9694266}">
      <dgm:prSet phldrT="[Texte]"/>
      <dgm:spPr/>
      <dgm:t>
        <a:bodyPr/>
        <a:lstStyle/>
        <a:p>
          <a:pPr>
            <a:buNone/>
          </a:pPr>
          <a:r>
            <a:rPr lang="fr-FR" b="1" dirty="0"/>
            <a:t>Service support (Direction</a:t>
          </a:r>
          <a:r>
            <a:rPr lang="fr-FR" dirty="0"/>
            <a:t>)</a:t>
          </a:r>
        </a:p>
        <a:p>
          <a:pPr>
            <a:buNone/>
          </a:pPr>
          <a:r>
            <a:rPr lang="fr-FR" dirty="0"/>
            <a:t>-</a:t>
          </a:r>
        </a:p>
        <a:p>
          <a:pPr>
            <a:buFont typeface="Wingdings" panose="05000000000000000000" pitchFamily="2" charset="2"/>
            <a:buChar char="§"/>
          </a:pPr>
          <a:r>
            <a:rPr lang="fr-FR" dirty="0"/>
            <a:t>pas de statuts, pas de délibération du CA, directeur agent BIATSS.</a:t>
          </a:r>
        </a:p>
      </dgm:t>
    </dgm:pt>
    <dgm:pt modelId="{CE1B10F3-74DF-475C-BD9F-6CABB01A7C99}" type="parTrans" cxnId="{27358A30-2C12-4C85-B7FA-ACE3C3ABE9C9}">
      <dgm:prSet/>
      <dgm:spPr/>
      <dgm:t>
        <a:bodyPr/>
        <a:lstStyle/>
        <a:p>
          <a:endParaRPr lang="fr-FR"/>
        </a:p>
      </dgm:t>
    </dgm:pt>
    <dgm:pt modelId="{20E23A8D-1C6A-422B-9520-7D0508E6AAF9}" type="sibTrans" cxnId="{27358A30-2C12-4C85-B7FA-ACE3C3ABE9C9}">
      <dgm:prSet/>
      <dgm:spPr/>
      <dgm:t>
        <a:bodyPr/>
        <a:lstStyle/>
        <a:p>
          <a:endParaRPr lang="fr-FR"/>
        </a:p>
      </dgm:t>
    </dgm:pt>
    <dgm:pt modelId="{6880760B-4E1F-4A65-BAE8-F0FBC652FB65}" type="pres">
      <dgm:prSet presAssocID="{8D116809-55CF-48CE-8645-FD448F31826D}" presName="Name0" presStyleCnt="0">
        <dgm:presLayoutVars>
          <dgm:chMax val="1"/>
          <dgm:chPref val="1"/>
          <dgm:dir/>
          <dgm:animOne val="branch"/>
          <dgm:animLvl val="lvl"/>
        </dgm:presLayoutVars>
      </dgm:prSet>
      <dgm:spPr/>
    </dgm:pt>
    <dgm:pt modelId="{60CE3963-1305-40CE-A13A-50A57284D0D6}" type="pres">
      <dgm:prSet presAssocID="{D3F1FD62-202F-4AEC-90B2-0C20938FC4C4}" presName="singleCycle" presStyleCnt="0"/>
      <dgm:spPr/>
    </dgm:pt>
    <dgm:pt modelId="{AF3FB2EE-1447-47E6-913E-8DB313A5A1E6}" type="pres">
      <dgm:prSet presAssocID="{D3F1FD62-202F-4AEC-90B2-0C20938FC4C4}" presName="singleCenter" presStyleLbl="node1" presStyleIdx="0" presStyleCnt="4" custScaleX="126573" custScaleY="126510" custLinFactNeighborX="9" custLinFactNeighborY="-8580">
        <dgm:presLayoutVars>
          <dgm:chMax val="7"/>
          <dgm:chPref val="7"/>
        </dgm:presLayoutVars>
      </dgm:prSet>
      <dgm:spPr/>
    </dgm:pt>
    <dgm:pt modelId="{B2DE1302-57BE-430B-AAAB-65DFAED097FC}" type="pres">
      <dgm:prSet presAssocID="{6010B7DC-1F68-4872-9F7E-6E29AE96AACC}" presName="Name56" presStyleLbl="parChTrans1D2" presStyleIdx="0" presStyleCnt="3"/>
      <dgm:spPr/>
    </dgm:pt>
    <dgm:pt modelId="{F7AD28E2-F103-4BBB-9BC5-F693BFA45EDA}" type="pres">
      <dgm:prSet presAssocID="{CD3D237B-4401-48F5-BA53-9F7AA7E26991}" presName="text0" presStyleLbl="node1" presStyleIdx="1" presStyleCnt="4" custScaleX="184736" custScaleY="116507">
        <dgm:presLayoutVars>
          <dgm:bulletEnabled val="1"/>
        </dgm:presLayoutVars>
      </dgm:prSet>
      <dgm:spPr/>
    </dgm:pt>
    <dgm:pt modelId="{1A9D29A1-4EBE-41F4-8082-AF374D005A6B}" type="pres">
      <dgm:prSet presAssocID="{10928BD3-93BF-4DAC-A06C-8B73D0AE3A79}" presName="Name56" presStyleLbl="parChTrans1D2" presStyleIdx="1" presStyleCnt="3"/>
      <dgm:spPr/>
    </dgm:pt>
    <dgm:pt modelId="{70323BF5-3F2B-493A-9948-DF5C4DD93F6F}" type="pres">
      <dgm:prSet presAssocID="{281AC870-C65C-4E27-9DE9-B99892160E43}" presName="text0" presStyleLbl="node1" presStyleIdx="2" presStyleCnt="4" custScaleX="170542" custScaleY="134840">
        <dgm:presLayoutVars>
          <dgm:bulletEnabled val="1"/>
        </dgm:presLayoutVars>
      </dgm:prSet>
      <dgm:spPr/>
    </dgm:pt>
    <dgm:pt modelId="{33994281-D7C2-4F7B-A200-1A8F6AD74E3E}" type="pres">
      <dgm:prSet presAssocID="{CE1B10F3-74DF-475C-BD9F-6CABB01A7C99}" presName="Name56" presStyleLbl="parChTrans1D2" presStyleIdx="2" presStyleCnt="3"/>
      <dgm:spPr/>
    </dgm:pt>
    <dgm:pt modelId="{5D00CBB9-5603-4E21-8151-34D7FE15FC39}" type="pres">
      <dgm:prSet presAssocID="{66DF8CBD-C6B5-444C-9B52-F843C9694266}" presName="text0" presStyleLbl="node1" presStyleIdx="3" presStyleCnt="4" custScaleX="181022" custScaleY="144759">
        <dgm:presLayoutVars>
          <dgm:bulletEnabled val="1"/>
        </dgm:presLayoutVars>
      </dgm:prSet>
      <dgm:spPr/>
    </dgm:pt>
  </dgm:ptLst>
  <dgm:cxnLst>
    <dgm:cxn modelId="{64870B1C-1A5B-4C17-A295-AF4E1659A8F0}" srcId="{D3F1FD62-202F-4AEC-90B2-0C20938FC4C4}" destId="{281AC870-C65C-4E27-9DE9-B99892160E43}" srcOrd="1" destOrd="0" parTransId="{10928BD3-93BF-4DAC-A06C-8B73D0AE3A79}" sibTransId="{968BB73E-85A6-4F1A-9DC7-3F672836F91C}"/>
    <dgm:cxn modelId="{27358A30-2C12-4C85-B7FA-ACE3C3ABE9C9}" srcId="{D3F1FD62-202F-4AEC-90B2-0C20938FC4C4}" destId="{66DF8CBD-C6B5-444C-9B52-F843C9694266}" srcOrd="2" destOrd="0" parTransId="{CE1B10F3-74DF-475C-BD9F-6CABB01A7C99}" sibTransId="{20E23A8D-1C6A-422B-9520-7D0508E6AAF9}"/>
    <dgm:cxn modelId="{5DF9005E-3975-4103-9EC9-69AAA03CF1D4}" type="presOf" srcId="{CE1B10F3-74DF-475C-BD9F-6CABB01A7C99}" destId="{33994281-D7C2-4F7B-A200-1A8F6AD74E3E}" srcOrd="0" destOrd="0" presId="urn:microsoft.com/office/officeart/2008/layout/RadialCluster"/>
    <dgm:cxn modelId="{D39A4B6C-3F85-4513-983B-D4DFB6739FC0}" type="presOf" srcId="{6010B7DC-1F68-4872-9F7E-6E29AE96AACC}" destId="{B2DE1302-57BE-430B-AAAB-65DFAED097FC}" srcOrd="0" destOrd="0" presId="urn:microsoft.com/office/officeart/2008/layout/RadialCluster"/>
    <dgm:cxn modelId="{C4A2C158-7DBB-4242-984F-6B8C166BD710}" type="presOf" srcId="{8D116809-55CF-48CE-8645-FD448F31826D}" destId="{6880760B-4E1F-4A65-BAE8-F0FBC652FB65}" srcOrd="0" destOrd="0" presId="urn:microsoft.com/office/officeart/2008/layout/RadialCluster"/>
    <dgm:cxn modelId="{FF2ACE8E-6905-40BB-A3F5-DE82C978196F}" type="presOf" srcId="{10928BD3-93BF-4DAC-A06C-8B73D0AE3A79}" destId="{1A9D29A1-4EBE-41F4-8082-AF374D005A6B}" srcOrd="0" destOrd="0" presId="urn:microsoft.com/office/officeart/2008/layout/RadialCluster"/>
    <dgm:cxn modelId="{5012468F-EF2B-4D89-8D8A-C4AE13A30F0A}" type="presOf" srcId="{CD3D237B-4401-48F5-BA53-9F7AA7E26991}" destId="{F7AD28E2-F103-4BBB-9BC5-F693BFA45EDA}" srcOrd="0" destOrd="0" presId="urn:microsoft.com/office/officeart/2008/layout/RadialCluster"/>
    <dgm:cxn modelId="{0F1E44C8-E800-4BD9-B6E5-1A302A623B1E}" type="presOf" srcId="{66DF8CBD-C6B5-444C-9B52-F843C9694266}" destId="{5D00CBB9-5603-4E21-8151-34D7FE15FC39}" srcOrd="0" destOrd="0" presId="urn:microsoft.com/office/officeart/2008/layout/RadialCluster"/>
    <dgm:cxn modelId="{A0E071E0-4D7C-4ABF-BA30-0106D39E8E69}" srcId="{8D116809-55CF-48CE-8645-FD448F31826D}" destId="{D3F1FD62-202F-4AEC-90B2-0C20938FC4C4}" srcOrd="0" destOrd="0" parTransId="{C43321C4-5A49-473C-8A5E-B03F76A5C2B8}" sibTransId="{24E1C710-D4BE-484C-9065-D905EA6F40DF}"/>
    <dgm:cxn modelId="{C90512E9-93C1-427A-A519-F6B610061197}" type="presOf" srcId="{D3F1FD62-202F-4AEC-90B2-0C20938FC4C4}" destId="{AF3FB2EE-1447-47E6-913E-8DB313A5A1E6}" srcOrd="0" destOrd="0" presId="urn:microsoft.com/office/officeart/2008/layout/RadialCluster"/>
    <dgm:cxn modelId="{F00AA1EC-371E-4CD4-9F69-B3C3271821F9}" srcId="{D3F1FD62-202F-4AEC-90B2-0C20938FC4C4}" destId="{CD3D237B-4401-48F5-BA53-9F7AA7E26991}" srcOrd="0" destOrd="0" parTransId="{6010B7DC-1F68-4872-9F7E-6E29AE96AACC}" sibTransId="{D5665320-5FE5-4B96-84EC-CE8F144E639E}"/>
    <dgm:cxn modelId="{2B7DF7FF-A670-4FBD-B53C-94775D53A1F3}" type="presOf" srcId="{281AC870-C65C-4E27-9DE9-B99892160E43}" destId="{70323BF5-3F2B-493A-9948-DF5C4DD93F6F}" srcOrd="0" destOrd="0" presId="urn:microsoft.com/office/officeart/2008/layout/RadialCluster"/>
    <dgm:cxn modelId="{7039A547-6539-45D5-BF5C-DB805F363E58}" type="presParOf" srcId="{6880760B-4E1F-4A65-BAE8-F0FBC652FB65}" destId="{60CE3963-1305-40CE-A13A-50A57284D0D6}" srcOrd="0" destOrd="0" presId="urn:microsoft.com/office/officeart/2008/layout/RadialCluster"/>
    <dgm:cxn modelId="{E8518250-1EDB-4D9C-81A4-AF5BF9D08044}" type="presParOf" srcId="{60CE3963-1305-40CE-A13A-50A57284D0D6}" destId="{AF3FB2EE-1447-47E6-913E-8DB313A5A1E6}" srcOrd="0" destOrd="0" presId="urn:microsoft.com/office/officeart/2008/layout/RadialCluster"/>
    <dgm:cxn modelId="{4AD4B2D4-60AB-4C95-889F-DA9C0725ABA9}" type="presParOf" srcId="{60CE3963-1305-40CE-A13A-50A57284D0D6}" destId="{B2DE1302-57BE-430B-AAAB-65DFAED097FC}" srcOrd="1" destOrd="0" presId="urn:microsoft.com/office/officeart/2008/layout/RadialCluster"/>
    <dgm:cxn modelId="{ED9FD33F-9177-4A81-8943-E0A24664795E}" type="presParOf" srcId="{60CE3963-1305-40CE-A13A-50A57284D0D6}" destId="{F7AD28E2-F103-4BBB-9BC5-F693BFA45EDA}" srcOrd="2" destOrd="0" presId="urn:microsoft.com/office/officeart/2008/layout/RadialCluster"/>
    <dgm:cxn modelId="{E6C6D913-AC08-4FEB-AD51-C87E1746DC1D}" type="presParOf" srcId="{60CE3963-1305-40CE-A13A-50A57284D0D6}" destId="{1A9D29A1-4EBE-41F4-8082-AF374D005A6B}" srcOrd="3" destOrd="0" presId="urn:microsoft.com/office/officeart/2008/layout/RadialCluster"/>
    <dgm:cxn modelId="{2F583CCD-D609-4F09-8E88-A8BB0C0BCBE1}" type="presParOf" srcId="{60CE3963-1305-40CE-A13A-50A57284D0D6}" destId="{70323BF5-3F2B-493A-9948-DF5C4DD93F6F}" srcOrd="4" destOrd="0" presId="urn:microsoft.com/office/officeart/2008/layout/RadialCluster"/>
    <dgm:cxn modelId="{654D5266-DFCD-4475-A02B-A2C5BA6AC505}" type="presParOf" srcId="{60CE3963-1305-40CE-A13A-50A57284D0D6}" destId="{33994281-D7C2-4F7B-A200-1A8F6AD74E3E}" srcOrd="5" destOrd="0" presId="urn:microsoft.com/office/officeart/2008/layout/RadialCluster"/>
    <dgm:cxn modelId="{69FA2371-65A4-4595-89B8-505F7556A681}" type="presParOf" srcId="{60CE3963-1305-40CE-A13A-50A57284D0D6}" destId="{5D00CBB9-5603-4E21-8151-34D7FE15FC3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23C1D-A704-43DF-86F3-15254DC08E7E}">
      <dsp:nvSpPr>
        <dsp:cNvPr id="0" name=""/>
        <dsp:cNvSpPr/>
      </dsp:nvSpPr>
      <dsp:spPr>
        <a:xfrm>
          <a:off x="1382465" y="230575"/>
          <a:ext cx="2869379" cy="2869379"/>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Collège des écoles doctorales</a:t>
          </a:r>
        </a:p>
        <a:p>
          <a:pPr marL="0" lvl="0" indent="0" algn="ctr" defTabSz="711200">
            <a:lnSpc>
              <a:spcPct val="90000"/>
            </a:lnSpc>
            <a:spcBef>
              <a:spcPct val="0"/>
            </a:spcBef>
            <a:spcAft>
              <a:spcPct val="35000"/>
            </a:spcAft>
            <a:buNone/>
          </a:pPr>
          <a:r>
            <a:rPr lang="fr-FR" sz="1100" kern="1200" dirty="0"/>
            <a:t>(Organe politique et administratif)</a:t>
          </a:r>
        </a:p>
      </dsp:txBody>
      <dsp:txXfrm>
        <a:off x="2942519" y="760043"/>
        <a:ext cx="973539" cy="956459"/>
      </dsp:txXfrm>
    </dsp:sp>
    <dsp:sp modelId="{A8E9530F-89F6-4AAA-B4B9-1390B16661EC}">
      <dsp:nvSpPr>
        <dsp:cNvPr id="0" name=""/>
        <dsp:cNvSpPr/>
      </dsp:nvSpPr>
      <dsp:spPr>
        <a:xfrm>
          <a:off x="1234555" y="315973"/>
          <a:ext cx="2869379" cy="2869379"/>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Service administratif </a:t>
          </a:r>
          <a:r>
            <a:rPr lang="fr-FR" sz="1100" kern="1200" dirty="0"/>
            <a:t>(Organe administratif)</a:t>
          </a:r>
        </a:p>
      </dsp:txBody>
      <dsp:txXfrm>
        <a:off x="2020218" y="2126415"/>
        <a:ext cx="1298052" cy="888141"/>
      </dsp:txXfrm>
    </dsp:sp>
    <dsp:sp modelId="{5CD5AB5C-9783-4B94-8E3E-87A5FD818CE5}">
      <dsp:nvSpPr>
        <dsp:cNvPr id="0" name=""/>
        <dsp:cNvSpPr/>
      </dsp:nvSpPr>
      <dsp:spPr>
        <a:xfrm>
          <a:off x="1234555" y="315973"/>
          <a:ext cx="2869379" cy="2869379"/>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Collège doctoral </a:t>
          </a:r>
          <a:r>
            <a:rPr lang="fr-FR" sz="1100" kern="1200" dirty="0"/>
            <a:t>(Organe politique)</a:t>
          </a:r>
        </a:p>
      </dsp:txBody>
      <dsp:txXfrm>
        <a:off x="1541988" y="879601"/>
        <a:ext cx="973539" cy="956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E02ED-A8BE-492D-A240-122CDA990A40}">
      <dsp:nvSpPr>
        <dsp:cNvPr id="0" name=""/>
        <dsp:cNvSpPr/>
      </dsp:nvSpPr>
      <dsp:spPr>
        <a:xfrm>
          <a:off x="3048000" y="1816667"/>
          <a:ext cx="2390468" cy="181988"/>
        </a:xfrm>
        <a:custGeom>
          <a:avLst/>
          <a:gdLst/>
          <a:ahLst/>
          <a:cxnLst/>
          <a:rect l="0" t="0" r="0" b="0"/>
          <a:pathLst>
            <a:path>
              <a:moveTo>
                <a:pt x="0" y="0"/>
              </a:moveTo>
              <a:lnTo>
                <a:pt x="0" y="97017"/>
              </a:lnTo>
              <a:lnTo>
                <a:pt x="2390468" y="97017"/>
              </a:lnTo>
              <a:lnTo>
                <a:pt x="2390468" y="181988"/>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D847BFA7-981B-49FF-B14C-1D9C4FB2C1DB}">
      <dsp:nvSpPr>
        <dsp:cNvPr id="0" name=""/>
        <dsp:cNvSpPr/>
      </dsp:nvSpPr>
      <dsp:spPr>
        <a:xfrm>
          <a:off x="3048000" y="1816667"/>
          <a:ext cx="856456" cy="181988"/>
        </a:xfrm>
        <a:custGeom>
          <a:avLst/>
          <a:gdLst/>
          <a:ahLst/>
          <a:cxnLst/>
          <a:rect l="0" t="0" r="0" b="0"/>
          <a:pathLst>
            <a:path>
              <a:moveTo>
                <a:pt x="0" y="0"/>
              </a:moveTo>
              <a:lnTo>
                <a:pt x="0" y="97017"/>
              </a:lnTo>
              <a:lnTo>
                <a:pt x="856456" y="97017"/>
              </a:lnTo>
              <a:lnTo>
                <a:pt x="856456" y="181988"/>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A510C131-80E1-4F71-928B-8864EC7300C1}">
      <dsp:nvSpPr>
        <dsp:cNvPr id="0" name=""/>
        <dsp:cNvSpPr/>
      </dsp:nvSpPr>
      <dsp:spPr>
        <a:xfrm>
          <a:off x="2304069" y="1816667"/>
          <a:ext cx="743930" cy="181988"/>
        </a:xfrm>
        <a:custGeom>
          <a:avLst/>
          <a:gdLst/>
          <a:ahLst/>
          <a:cxnLst/>
          <a:rect l="0" t="0" r="0" b="0"/>
          <a:pathLst>
            <a:path>
              <a:moveTo>
                <a:pt x="743930" y="0"/>
              </a:moveTo>
              <a:lnTo>
                <a:pt x="743930" y="97017"/>
              </a:lnTo>
              <a:lnTo>
                <a:pt x="0" y="97017"/>
              </a:lnTo>
              <a:lnTo>
                <a:pt x="0" y="181988"/>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5FD2E06-6C46-4F5E-8A8C-7268F2F10F55}">
      <dsp:nvSpPr>
        <dsp:cNvPr id="0" name=""/>
        <dsp:cNvSpPr/>
      </dsp:nvSpPr>
      <dsp:spPr>
        <a:xfrm>
          <a:off x="706798" y="1816667"/>
          <a:ext cx="2341201" cy="181988"/>
        </a:xfrm>
        <a:custGeom>
          <a:avLst/>
          <a:gdLst/>
          <a:ahLst/>
          <a:cxnLst/>
          <a:rect l="0" t="0" r="0" b="0"/>
          <a:pathLst>
            <a:path>
              <a:moveTo>
                <a:pt x="2341201" y="0"/>
              </a:moveTo>
              <a:lnTo>
                <a:pt x="2341201" y="97017"/>
              </a:lnTo>
              <a:lnTo>
                <a:pt x="0" y="97017"/>
              </a:lnTo>
              <a:lnTo>
                <a:pt x="0" y="181988"/>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F7A76C76-3EBF-4AA2-9EF9-8C6F5376B75A}">
      <dsp:nvSpPr>
        <dsp:cNvPr id="0" name=""/>
        <dsp:cNvSpPr/>
      </dsp:nvSpPr>
      <dsp:spPr>
        <a:xfrm>
          <a:off x="2219588" y="1170536"/>
          <a:ext cx="1656823" cy="646131"/>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Collège doctoral</a:t>
          </a:r>
        </a:p>
        <a:p>
          <a:pPr marL="0" lvl="0" indent="0" algn="ctr" defTabSz="800100">
            <a:lnSpc>
              <a:spcPct val="90000"/>
            </a:lnSpc>
            <a:spcBef>
              <a:spcPct val="0"/>
            </a:spcBef>
            <a:spcAft>
              <a:spcPct val="35000"/>
            </a:spcAft>
            <a:buNone/>
          </a:pPr>
          <a:r>
            <a:rPr lang="fr-FR" sz="1100" kern="1200" dirty="0"/>
            <a:t>(Direction + Conseil)</a:t>
          </a:r>
        </a:p>
      </dsp:txBody>
      <dsp:txXfrm>
        <a:off x="2219588" y="1170536"/>
        <a:ext cx="1656823" cy="646131"/>
      </dsp:txXfrm>
    </dsp:sp>
    <dsp:sp modelId="{C99ADFC0-2AEF-4696-A7EC-5EE60C8985D3}">
      <dsp:nvSpPr>
        <dsp:cNvPr id="0" name=""/>
        <dsp:cNvSpPr/>
      </dsp:nvSpPr>
      <dsp:spPr>
        <a:xfrm>
          <a:off x="1688" y="1998656"/>
          <a:ext cx="1410220" cy="631791"/>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École Doctorale</a:t>
          </a:r>
        </a:p>
        <a:p>
          <a:pPr marL="0" lvl="0" indent="0" algn="ctr" defTabSz="488950">
            <a:lnSpc>
              <a:spcPct val="90000"/>
            </a:lnSpc>
            <a:spcBef>
              <a:spcPct val="0"/>
            </a:spcBef>
            <a:spcAft>
              <a:spcPct val="35000"/>
            </a:spcAft>
            <a:buNone/>
          </a:pPr>
          <a:r>
            <a:rPr lang="fr-FR" sz="1100" kern="1200" dirty="0"/>
            <a:t>n° 652 </a:t>
          </a:r>
        </a:p>
        <a:p>
          <a:pPr marL="0" lvl="0" indent="0" algn="ctr" defTabSz="488950">
            <a:lnSpc>
              <a:spcPct val="90000"/>
            </a:lnSpc>
            <a:spcBef>
              <a:spcPct val="0"/>
            </a:spcBef>
            <a:spcAft>
              <a:spcPct val="35000"/>
            </a:spcAft>
            <a:buNone/>
          </a:pPr>
          <a:r>
            <a:rPr lang="fr-FR" sz="1000" i="1" kern="1200" dirty="0"/>
            <a:t>(Biologie, Chimie, Santé )</a:t>
          </a:r>
        </a:p>
      </dsp:txBody>
      <dsp:txXfrm>
        <a:off x="1688" y="1998656"/>
        <a:ext cx="1410220" cy="631791"/>
      </dsp:txXfrm>
    </dsp:sp>
    <dsp:sp modelId="{AE935AD9-236D-4164-AAFB-1B81C56F2A3F}">
      <dsp:nvSpPr>
        <dsp:cNvPr id="0" name=""/>
        <dsp:cNvSpPr/>
      </dsp:nvSpPr>
      <dsp:spPr>
        <a:xfrm>
          <a:off x="1581852" y="1998656"/>
          <a:ext cx="1444435" cy="652476"/>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École Doctorale</a:t>
          </a:r>
        </a:p>
        <a:p>
          <a:pPr marL="0" lvl="0" indent="0" algn="ctr" defTabSz="488950">
            <a:lnSpc>
              <a:spcPct val="90000"/>
            </a:lnSpc>
            <a:spcBef>
              <a:spcPct val="0"/>
            </a:spcBef>
            <a:spcAft>
              <a:spcPct val="35000"/>
            </a:spcAft>
            <a:buNone/>
          </a:pPr>
          <a:r>
            <a:rPr lang="fr-FR" sz="1100" kern="1200" dirty="0"/>
            <a:t>n° 653</a:t>
          </a:r>
        </a:p>
        <a:p>
          <a:pPr marL="0" lvl="0" indent="0" algn="ctr" defTabSz="488950">
            <a:lnSpc>
              <a:spcPct val="90000"/>
            </a:lnSpc>
            <a:spcBef>
              <a:spcPct val="0"/>
            </a:spcBef>
            <a:spcAft>
              <a:spcPct val="35000"/>
            </a:spcAft>
            <a:buNone/>
          </a:pPr>
          <a:r>
            <a:rPr lang="fr-FR" sz="1000" i="1" kern="1200" dirty="0"/>
            <a:t>(Sciences et Ingénierie)</a:t>
          </a:r>
        </a:p>
      </dsp:txBody>
      <dsp:txXfrm>
        <a:off x="1581852" y="1998656"/>
        <a:ext cx="1444435" cy="652476"/>
      </dsp:txXfrm>
    </dsp:sp>
    <dsp:sp modelId="{3F78D220-C595-48D7-8AE3-3276DFBE2F96}">
      <dsp:nvSpPr>
        <dsp:cNvPr id="0" name=""/>
        <dsp:cNvSpPr/>
      </dsp:nvSpPr>
      <dsp:spPr>
        <a:xfrm>
          <a:off x="3196230" y="1998656"/>
          <a:ext cx="1416451" cy="882761"/>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École Doctorale</a:t>
          </a:r>
        </a:p>
        <a:p>
          <a:pPr marL="0" lvl="0" indent="0" algn="ctr" defTabSz="488950">
            <a:lnSpc>
              <a:spcPct val="90000"/>
            </a:lnSpc>
            <a:spcBef>
              <a:spcPct val="0"/>
            </a:spcBef>
            <a:spcAft>
              <a:spcPct val="35000"/>
            </a:spcAft>
            <a:buNone/>
          </a:pPr>
          <a:r>
            <a:rPr lang="fr-FR" sz="1100" kern="1200" dirty="0"/>
            <a:t>n° 654 </a:t>
          </a:r>
        </a:p>
        <a:p>
          <a:pPr marL="0" lvl="0" indent="0" algn="ctr" defTabSz="488950">
            <a:lnSpc>
              <a:spcPct val="90000"/>
            </a:lnSpc>
            <a:spcBef>
              <a:spcPct val="0"/>
            </a:spcBef>
            <a:spcAft>
              <a:spcPct val="35000"/>
            </a:spcAft>
            <a:buNone/>
          </a:pPr>
          <a:r>
            <a:rPr lang="fr-FR" sz="1000" i="1" kern="1200" dirty="0"/>
            <a:t>(Littératures, Sciences Humaines et Sociales)</a:t>
          </a:r>
        </a:p>
      </dsp:txBody>
      <dsp:txXfrm>
        <a:off x="3196230" y="1998656"/>
        <a:ext cx="1416451" cy="882761"/>
      </dsp:txXfrm>
    </dsp:sp>
    <dsp:sp modelId="{7552074F-93D8-485F-9E43-CECE900DBC8E}">
      <dsp:nvSpPr>
        <dsp:cNvPr id="0" name=""/>
        <dsp:cNvSpPr/>
      </dsp:nvSpPr>
      <dsp:spPr>
        <a:xfrm>
          <a:off x="4782625" y="1998656"/>
          <a:ext cx="1311685" cy="882761"/>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École Doctorale</a:t>
          </a:r>
        </a:p>
        <a:p>
          <a:pPr marL="0" lvl="0" indent="0" algn="ctr" defTabSz="488950">
            <a:lnSpc>
              <a:spcPct val="90000"/>
            </a:lnSpc>
            <a:spcBef>
              <a:spcPct val="0"/>
            </a:spcBef>
            <a:spcAft>
              <a:spcPct val="35000"/>
            </a:spcAft>
            <a:buNone/>
          </a:pPr>
          <a:r>
            <a:rPr lang="fr-FR" sz="1100" kern="1200" dirty="0"/>
            <a:t>n° 655 </a:t>
          </a:r>
        </a:p>
        <a:p>
          <a:pPr marL="0" lvl="0" indent="0" algn="ctr" defTabSz="488950">
            <a:lnSpc>
              <a:spcPct val="90000"/>
            </a:lnSpc>
            <a:spcBef>
              <a:spcPct val="0"/>
            </a:spcBef>
            <a:spcAft>
              <a:spcPct val="35000"/>
            </a:spcAft>
            <a:buNone/>
          </a:pPr>
          <a:r>
            <a:rPr lang="fr-FR" sz="1000" i="1" kern="1200" dirty="0"/>
            <a:t>(Gouvernance des Institutions et des Organisations)</a:t>
          </a:r>
        </a:p>
      </dsp:txBody>
      <dsp:txXfrm>
        <a:off x="4782625" y="1998656"/>
        <a:ext cx="1311685" cy="882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0C131-80E1-4F71-928B-8864EC7300C1}">
      <dsp:nvSpPr>
        <dsp:cNvPr id="0" name=""/>
        <dsp:cNvSpPr/>
      </dsp:nvSpPr>
      <dsp:spPr>
        <a:xfrm>
          <a:off x="3048000" y="1842439"/>
          <a:ext cx="1619629" cy="335979"/>
        </a:xfrm>
        <a:custGeom>
          <a:avLst/>
          <a:gdLst/>
          <a:ahLst/>
          <a:cxnLst/>
          <a:rect l="0" t="0" r="0" b="0"/>
          <a:pathLst>
            <a:path>
              <a:moveTo>
                <a:pt x="0" y="0"/>
              </a:moveTo>
              <a:lnTo>
                <a:pt x="0" y="167989"/>
              </a:lnTo>
              <a:lnTo>
                <a:pt x="1619629" y="167989"/>
              </a:lnTo>
              <a:lnTo>
                <a:pt x="1619629" y="335979"/>
              </a:lnTo>
            </a:path>
          </a:pathLst>
        </a:custGeom>
        <a:noFill/>
        <a:ln w="25400" cap="flat" cmpd="sng" algn="ctr">
          <a:solidFill>
            <a:schemeClr val="accent3">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5FD2E06-6C46-4F5E-8A8C-7268F2F10F55}">
      <dsp:nvSpPr>
        <dsp:cNvPr id="0" name=""/>
        <dsp:cNvSpPr/>
      </dsp:nvSpPr>
      <dsp:spPr>
        <a:xfrm>
          <a:off x="1452177" y="1842439"/>
          <a:ext cx="1595822" cy="335979"/>
        </a:xfrm>
        <a:custGeom>
          <a:avLst/>
          <a:gdLst/>
          <a:ahLst/>
          <a:cxnLst/>
          <a:rect l="0" t="0" r="0" b="0"/>
          <a:pathLst>
            <a:path>
              <a:moveTo>
                <a:pt x="1595822" y="0"/>
              </a:moveTo>
              <a:lnTo>
                <a:pt x="1595822" y="167989"/>
              </a:lnTo>
              <a:lnTo>
                <a:pt x="0" y="167989"/>
              </a:lnTo>
              <a:lnTo>
                <a:pt x="0" y="335979"/>
              </a:lnTo>
            </a:path>
          </a:pathLst>
        </a:custGeom>
        <a:noFill/>
        <a:ln w="25400" cap="flat" cmpd="sng" algn="ctr">
          <a:solidFill>
            <a:schemeClr val="accent3">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F7A76C76-3EBF-4AA2-9EF9-8C6F5376B75A}">
      <dsp:nvSpPr>
        <dsp:cNvPr id="0" name=""/>
        <dsp:cNvSpPr/>
      </dsp:nvSpPr>
      <dsp:spPr>
        <a:xfrm>
          <a:off x="1410219" y="565029"/>
          <a:ext cx="3275560" cy="1277410"/>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Service administratif</a:t>
          </a:r>
        </a:p>
        <a:p>
          <a:pPr marL="0" lvl="0" indent="0" algn="ctr" defTabSz="800100">
            <a:lnSpc>
              <a:spcPct val="90000"/>
            </a:lnSpc>
            <a:spcBef>
              <a:spcPct val="0"/>
            </a:spcBef>
            <a:spcAft>
              <a:spcPct val="35000"/>
            </a:spcAft>
            <a:buNone/>
          </a:pPr>
          <a:r>
            <a:rPr lang="fr-FR" sz="1200" kern="1200" dirty="0"/>
            <a:t>-</a:t>
          </a:r>
        </a:p>
        <a:p>
          <a:pPr marL="0" lvl="0" indent="0" algn="ctr" defTabSz="800100">
            <a:lnSpc>
              <a:spcPct val="90000"/>
            </a:lnSpc>
            <a:spcBef>
              <a:spcPct val="0"/>
            </a:spcBef>
            <a:spcAft>
              <a:spcPct val="35000"/>
            </a:spcAft>
            <a:buNone/>
          </a:pPr>
          <a:r>
            <a:rPr lang="fr-FR" sz="1100" i="1" kern="1200" dirty="0"/>
            <a:t>Responsable</a:t>
          </a:r>
        </a:p>
      </dsp:txBody>
      <dsp:txXfrm>
        <a:off x="1410219" y="565029"/>
        <a:ext cx="3275560" cy="1277410"/>
      </dsp:txXfrm>
    </dsp:sp>
    <dsp:sp modelId="{C99ADFC0-2AEF-4696-A7EC-5EE60C8985D3}">
      <dsp:nvSpPr>
        <dsp:cNvPr id="0" name=""/>
        <dsp:cNvSpPr/>
      </dsp:nvSpPr>
      <dsp:spPr>
        <a:xfrm>
          <a:off x="538" y="2178419"/>
          <a:ext cx="2903278" cy="1320551"/>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Cellule école doctorale</a:t>
          </a:r>
        </a:p>
        <a:p>
          <a:pPr marL="0" lvl="0" indent="0" algn="ctr" defTabSz="622300">
            <a:lnSpc>
              <a:spcPct val="90000"/>
            </a:lnSpc>
            <a:spcBef>
              <a:spcPct val="0"/>
            </a:spcBef>
            <a:spcAft>
              <a:spcPct val="35000"/>
            </a:spcAft>
            <a:buNone/>
          </a:pPr>
          <a:r>
            <a:rPr lang="fr-FR" sz="1000" i="1" kern="1200" dirty="0"/>
            <a:t>-</a:t>
          </a:r>
        </a:p>
        <a:p>
          <a:pPr marL="0" lvl="0" indent="0" algn="ctr" defTabSz="622300">
            <a:lnSpc>
              <a:spcPct val="90000"/>
            </a:lnSpc>
            <a:spcBef>
              <a:spcPct val="0"/>
            </a:spcBef>
            <a:spcAft>
              <a:spcPct val="35000"/>
            </a:spcAft>
            <a:buNone/>
          </a:pPr>
          <a:r>
            <a:rPr lang="fr-FR" sz="1000" i="1" kern="1200" dirty="0"/>
            <a:t>Responsable</a:t>
          </a:r>
        </a:p>
      </dsp:txBody>
      <dsp:txXfrm>
        <a:off x="538" y="2178419"/>
        <a:ext cx="2903278" cy="1320551"/>
      </dsp:txXfrm>
    </dsp:sp>
    <dsp:sp modelId="{AE935AD9-236D-4164-AAFB-1B81C56F2A3F}">
      <dsp:nvSpPr>
        <dsp:cNvPr id="0" name=""/>
        <dsp:cNvSpPr/>
      </dsp:nvSpPr>
      <dsp:spPr>
        <a:xfrm>
          <a:off x="3239796" y="2178419"/>
          <a:ext cx="2855665" cy="128995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i="0" kern="1200" dirty="0"/>
            <a:t>Cellule professionnalisation, valorisation, carrières</a:t>
          </a:r>
        </a:p>
        <a:p>
          <a:pPr marL="0" lvl="0" indent="0" algn="ctr" defTabSz="622300">
            <a:lnSpc>
              <a:spcPct val="90000"/>
            </a:lnSpc>
            <a:spcBef>
              <a:spcPct val="0"/>
            </a:spcBef>
            <a:spcAft>
              <a:spcPct val="35000"/>
            </a:spcAft>
            <a:buNone/>
          </a:pPr>
          <a:r>
            <a:rPr lang="fr-FR" sz="1000" i="0" kern="1200" dirty="0"/>
            <a:t>-</a:t>
          </a:r>
        </a:p>
        <a:p>
          <a:pPr marL="0" lvl="0" indent="0" algn="ctr" defTabSz="622300">
            <a:lnSpc>
              <a:spcPct val="90000"/>
            </a:lnSpc>
            <a:spcBef>
              <a:spcPct val="0"/>
            </a:spcBef>
            <a:spcAft>
              <a:spcPct val="35000"/>
            </a:spcAft>
            <a:buNone/>
          </a:pPr>
          <a:r>
            <a:rPr lang="fr-FR" sz="1000" i="1" kern="1200" dirty="0"/>
            <a:t>Responsable</a:t>
          </a:r>
        </a:p>
      </dsp:txBody>
      <dsp:txXfrm>
        <a:off x="3239796" y="2178419"/>
        <a:ext cx="2855665" cy="1289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B2EE-1447-47E6-913E-8DB313A5A1E6}">
      <dsp:nvSpPr>
        <dsp:cNvPr id="0" name=""/>
        <dsp:cNvSpPr/>
      </dsp:nvSpPr>
      <dsp:spPr>
        <a:xfrm>
          <a:off x="2520261" y="1512157"/>
          <a:ext cx="1728587" cy="17277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sz="2000" kern="1200" dirty="0"/>
            <a:t>Service administratif</a:t>
          </a:r>
          <a:endParaRPr lang="fr-FR" sz="1400" i="1" kern="1200" dirty="0"/>
        </a:p>
      </dsp:txBody>
      <dsp:txXfrm>
        <a:off x="2604602" y="1596498"/>
        <a:ext cx="1559905" cy="1559044"/>
      </dsp:txXfrm>
    </dsp:sp>
    <dsp:sp modelId="{B2DE1302-57BE-430B-AAAB-65DFAED097FC}">
      <dsp:nvSpPr>
        <dsp:cNvPr id="0" name=""/>
        <dsp:cNvSpPr/>
      </dsp:nvSpPr>
      <dsp:spPr>
        <a:xfrm rot="16199253">
          <a:off x="3213651" y="1341478"/>
          <a:ext cx="341357" cy="0"/>
        </a:xfrm>
        <a:custGeom>
          <a:avLst/>
          <a:gdLst/>
          <a:ahLst/>
          <a:cxnLst/>
          <a:rect l="0" t="0" r="0" b="0"/>
          <a:pathLst>
            <a:path>
              <a:moveTo>
                <a:pt x="0" y="0"/>
              </a:moveTo>
              <a:lnTo>
                <a:pt x="34135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D28E2-F103-4BBB-9BC5-F693BFA45EDA}">
      <dsp:nvSpPr>
        <dsp:cNvPr id="0" name=""/>
        <dsp:cNvSpPr/>
      </dsp:nvSpPr>
      <dsp:spPr>
        <a:xfrm>
          <a:off x="2539002" y="104751"/>
          <a:ext cx="1690349" cy="106604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r-FR" sz="1000" b="1" kern="1200" dirty="0"/>
            <a:t>Service commun</a:t>
          </a:r>
        </a:p>
        <a:p>
          <a:pPr marL="0" lvl="0" indent="0" algn="ctr" defTabSz="444500">
            <a:lnSpc>
              <a:spcPct val="90000"/>
            </a:lnSpc>
            <a:spcBef>
              <a:spcPct val="0"/>
            </a:spcBef>
            <a:spcAft>
              <a:spcPct val="35000"/>
            </a:spcAft>
            <a:buNone/>
          </a:pPr>
          <a:r>
            <a:rPr lang="fr-FR" sz="1000" kern="1200" dirty="0"/>
            <a:t>-</a:t>
          </a:r>
        </a:p>
        <a:p>
          <a:pPr marL="0" lvl="0" indent="0" algn="ctr" defTabSz="444500">
            <a:lnSpc>
              <a:spcPct val="90000"/>
            </a:lnSpc>
            <a:spcBef>
              <a:spcPct val="0"/>
            </a:spcBef>
            <a:spcAft>
              <a:spcPct val="35000"/>
            </a:spcAft>
            <a:buNone/>
          </a:pPr>
          <a:r>
            <a:rPr lang="fr-FR" sz="1000" kern="1200" dirty="0"/>
            <a:t>Statuts, délibération du CA, Directeur (sans précision).</a:t>
          </a:r>
        </a:p>
      </dsp:txBody>
      <dsp:txXfrm>
        <a:off x="2591042" y="156791"/>
        <a:ext cx="1586269" cy="961968"/>
      </dsp:txXfrm>
    </dsp:sp>
    <dsp:sp modelId="{1A9D29A1-4EBE-41F4-8082-AF374D005A6B}">
      <dsp:nvSpPr>
        <dsp:cNvPr id="0" name=""/>
        <dsp:cNvSpPr/>
      </dsp:nvSpPr>
      <dsp:spPr>
        <a:xfrm rot="2267954">
          <a:off x="4225972" y="3113235"/>
          <a:ext cx="218040" cy="0"/>
        </a:xfrm>
        <a:custGeom>
          <a:avLst/>
          <a:gdLst/>
          <a:ahLst/>
          <a:cxnLst/>
          <a:rect l="0" t="0" r="0" b="0"/>
          <a:pathLst>
            <a:path>
              <a:moveTo>
                <a:pt x="0" y="0"/>
              </a:moveTo>
              <a:lnTo>
                <a:pt x="21804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23BF5-3F2B-493A-9948-DF5C4DD93F6F}">
      <dsp:nvSpPr>
        <dsp:cNvPr id="0" name=""/>
        <dsp:cNvSpPr/>
      </dsp:nvSpPr>
      <dsp:spPr>
        <a:xfrm>
          <a:off x="4421135" y="3168351"/>
          <a:ext cx="1560473" cy="1233797"/>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r-FR" sz="1000" b="1" kern="1200" dirty="0"/>
            <a:t>Service d’appui (Pôle)</a:t>
          </a:r>
        </a:p>
        <a:p>
          <a:pPr marL="0" lvl="0" indent="0" algn="ctr" defTabSz="444500">
            <a:lnSpc>
              <a:spcPct val="90000"/>
            </a:lnSpc>
            <a:spcBef>
              <a:spcPct val="0"/>
            </a:spcBef>
            <a:spcAft>
              <a:spcPct val="35000"/>
            </a:spcAft>
            <a:buNone/>
          </a:pPr>
          <a:r>
            <a:rPr lang="fr-FR" sz="1000" kern="1200" dirty="0"/>
            <a:t>-</a:t>
          </a:r>
        </a:p>
        <a:p>
          <a:pPr marL="0" lvl="0" indent="0" algn="ctr" defTabSz="444500">
            <a:lnSpc>
              <a:spcPct val="90000"/>
            </a:lnSpc>
            <a:spcBef>
              <a:spcPct val="0"/>
            </a:spcBef>
            <a:spcAft>
              <a:spcPct val="35000"/>
            </a:spcAft>
            <a:buNone/>
          </a:pPr>
          <a:r>
            <a:rPr lang="fr-FR" sz="1000" kern="1200" dirty="0"/>
            <a:t>pas de statuts pas de délibération du Ca, directeur agent BIATSS. </a:t>
          </a:r>
        </a:p>
      </dsp:txBody>
      <dsp:txXfrm>
        <a:off x="4481364" y="3228580"/>
        <a:ext cx="1440015" cy="1113339"/>
      </dsp:txXfrm>
    </dsp:sp>
    <dsp:sp modelId="{33994281-D7C2-4F7B-A200-1A8F6AD74E3E}">
      <dsp:nvSpPr>
        <dsp:cNvPr id="0" name=""/>
        <dsp:cNvSpPr/>
      </dsp:nvSpPr>
      <dsp:spPr>
        <a:xfrm rot="8532738">
          <a:off x="2378566" y="3094634"/>
          <a:ext cx="158292" cy="0"/>
        </a:xfrm>
        <a:custGeom>
          <a:avLst/>
          <a:gdLst/>
          <a:ahLst/>
          <a:cxnLst/>
          <a:rect l="0" t="0" r="0" b="0"/>
          <a:pathLst>
            <a:path>
              <a:moveTo>
                <a:pt x="0" y="0"/>
              </a:moveTo>
              <a:lnTo>
                <a:pt x="15829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0CBB9-5603-4E21-8151-34D7FE15FC39}">
      <dsp:nvSpPr>
        <dsp:cNvPr id="0" name=""/>
        <dsp:cNvSpPr/>
      </dsp:nvSpPr>
      <dsp:spPr>
        <a:xfrm>
          <a:off x="738798" y="3122971"/>
          <a:ext cx="1656366" cy="132455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r-FR" sz="1000" b="1" kern="1200" dirty="0"/>
            <a:t>Service support (Direction</a:t>
          </a:r>
          <a:r>
            <a:rPr lang="fr-FR" sz="1000" kern="1200" dirty="0"/>
            <a:t>)</a:t>
          </a:r>
        </a:p>
        <a:p>
          <a:pPr marL="0" lvl="0" indent="0" algn="ctr" defTabSz="444500">
            <a:lnSpc>
              <a:spcPct val="90000"/>
            </a:lnSpc>
            <a:spcBef>
              <a:spcPct val="0"/>
            </a:spcBef>
            <a:spcAft>
              <a:spcPct val="35000"/>
            </a:spcAft>
            <a:buNone/>
          </a:pPr>
          <a:r>
            <a:rPr lang="fr-FR" sz="1000" kern="1200" dirty="0"/>
            <a:t>-</a:t>
          </a:r>
        </a:p>
        <a:p>
          <a:pPr marL="0" lvl="0" indent="0" algn="ctr" defTabSz="444500">
            <a:lnSpc>
              <a:spcPct val="90000"/>
            </a:lnSpc>
            <a:spcBef>
              <a:spcPct val="0"/>
            </a:spcBef>
            <a:spcAft>
              <a:spcPct val="35000"/>
            </a:spcAft>
            <a:buFont typeface="Wingdings" panose="05000000000000000000" pitchFamily="2" charset="2"/>
            <a:buNone/>
          </a:pPr>
          <a:r>
            <a:rPr lang="fr-FR" sz="1000" kern="1200" dirty="0"/>
            <a:t>pas de statuts, pas de délibération du CA, directeur agent BIATSS.</a:t>
          </a:r>
        </a:p>
      </dsp:txBody>
      <dsp:txXfrm>
        <a:off x="803457" y="3187630"/>
        <a:ext cx="1527048" cy="119523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42EDC2-856A-4E51-BF2E-44857EEC44AA}"/>
              </a:ext>
            </a:extLst>
          </p:cNvPr>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9FA9C57-9121-4E30-9F63-6A94B8F1348B}"/>
              </a:ext>
            </a:extLst>
          </p:cNvPr>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3CEF1561-50C1-4459-BEA3-BE531EEB4CB9}" type="datetimeFigureOut">
              <a:rPr lang="fr-FR" smtClean="0"/>
              <a:t>04/03/2026</a:t>
            </a:fld>
            <a:endParaRPr lang="fr-FR"/>
          </a:p>
        </p:txBody>
      </p:sp>
      <p:sp>
        <p:nvSpPr>
          <p:cNvPr id="4" name="Espace réservé du pied de page 3">
            <a:extLst>
              <a:ext uri="{FF2B5EF4-FFF2-40B4-BE49-F238E27FC236}">
                <a16:creationId xmlns:a16="http://schemas.microsoft.com/office/drawing/2014/main" id="{FCC323F0-A271-452C-B003-2B5BFD0B3B19}"/>
              </a:ext>
            </a:extLst>
          </p:cNvPr>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C8E5C69-AC62-46A2-A2EA-3EB10F1AEFD7}"/>
              </a:ext>
            </a:extLst>
          </p:cNvPr>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BB566FE6-1307-443F-9C01-00E12201784A}" type="slidenum">
              <a:rPr lang="fr-FR" smtClean="0"/>
              <a:t>‹N°›</a:t>
            </a:fld>
            <a:endParaRPr lang="fr-FR"/>
          </a:p>
        </p:txBody>
      </p:sp>
    </p:spTree>
    <p:extLst>
      <p:ext uri="{BB962C8B-B14F-4D97-AF65-F5344CB8AC3E}">
        <p14:creationId xmlns:p14="http://schemas.microsoft.com/office/powerpoint/2010/main" val="3328081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07C1FEA2-2BF4-441F-8B5B-7AF6BF029D7B}" type="datetimeFigureOut">
              <a:rPr lang="fr-FR" smtClean="0"/>
              <a:t>04/03/2026</a:t>
            </a:fld>
            <a:endParaRPr lang="fr-FR"/>
          </a:p>
        </p:txBody>
      </p:sp>
      <p:sp>
        <p:nvSpPr>
          <p:cNvPr id="4" name="Espace réservé de l'image des diapositives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6" y="9433108"/>
            <a:ext cx="2944283" cy="498294"/>
          </a:xfrm>
          <a:prstGeom prst="rect">
            <a:avLst/>
          </a:prstGeom>
        </p:spPr>
        <p:txBody>
          <a:bodyPr vert="horz" lIns="91440" tIns="45720" rIns="91440" bIns="45720" rtlCol="0" anchor="b"/>
          <a:lstStyle>
            <a:lvl1pPr algn="r">
              <a:defRPr sz="1200"/>
            </a:lvl1pPr>
          </a:lstStyle>
          <a:p>
            <a:fld id="{07DFE3C7-0F7A-42D1-9C31-58D66052F012}" type="slidenum">
              <a:rPr lang="fr-FR" smtClean="0"/>
              <a:t>‹N°›</a:t>
            </a:fld>
            <a:endParaRPr lang="fr-FR"/>
          </a:p>
        </p:txBody>
      </p:sp>
    </p:spTree>
    <p:extLst>
      <p:ext uri="{BB962C8B-B14F-4D97-AF65-F5344CB8AC3E}">
        <p14:creationId xmlns:p14="http://schemas.microsoft.com/office/powerpoint/2010/main" val="39962101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1</a:t>
            </a:fld>
            <a:endParaRPr lang="fr-FR"/>
          </a:p>
        </p:txBody>
      </p:sp>
    </p:spTree>
    <p:extLst>
      <p:ext uri="{BB962C8B-B14F-4D97-AF65-F5344CB8AC3E}">
        <p14:creationId xmlns:p14="http://schemas.microsoft.com/office/powerpoint/2010/main" val="314723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17</a:t>
            </a:fld>
            <a:endParaRPr lang="fr-FR"/>
          </a:p>
        </p:txBody>
      </p:sp>
    </p:spTree>
    <p:extLst>
      <p:ext uri="{BB962C8B-B14F-4D97-AF65-F5344CB8AC3E}">
        <p14:creationId xmlns:p14="http://schemas.microsoft.com/office/powerpoint/2010/main" val="42197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874B4A-C102-4C6D-B5E2-017D4089FC90}"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0272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DFE3C7-0F7A-42D1-9C31-58D66052F01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689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DFE3C7-0F7A-42D1-9C31-58D66052F01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3257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DFE3C7-0F7A-42D1-9C31-58D66052F01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676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22</a:t>
            </a:fld>
            <a:endParaRPr lang="fr-FR"/>
          </a:p>
        </p:txBody>
      </p:sp>
    </p:spTree>
    <p:extLst>
      <p:ext uri="{BB962C8B-B14F-4D97-AF65-F5344CB8AC3E}">
        <p14:creationId xmlns:p14="http://schemas.microsoft.com/office/powerpoint/2010/main" val="64877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23</a:t>
            </a:fld>
            <a:endParaRPr lang="fr-FR"/>
          </a:p>
        </p:txBody>
      </p:sp>
    </p:spTree>
    <p:extLst>
      <p:ext uri="{BB962C8B-B14F-4D97-AF65-F5344CB8AC3E}">
        <p14:creationId xmlns:p14="http://schemas.microsoft.com/office/powerpoint/2010/main" val="188714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24</a:t>
            </a:fld>
            <a:endParaRPr lang="fr-FR"/>
          </a:p>
        </p:txBody>
      </p:sp>
    </p:spTree>
    <p:extLst>
      <p:ext uri="{BB962C8B-B14F-4D97-AF65-F5344CB8AC3E}">
        <p14:creationId xmlns:p14="http://schemas.microsoft.com/office/powerpoint/2010/main" val="415798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874B4A-C102-4C6D-B5E2-017D4089FC90}"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05566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DFE3C7-0F7A-42D1-9C31-58D66052F01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7762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DFE3C7-0F7A-42D1-9C31-58D66052F01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098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9E1659-C6B6-4B1F-8510-1CB21F9911A0}"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1811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874B4A-C102-4C6D-B5E2-017D4089FC90}"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9853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DFE3C7-0F7A-42D1-9C31-58D66052F01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7671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5</a:t>
            </a:fld>
            <a:endParaRPr lang="fr-FR"/>
          </a:p>
        </p:txBody>
      </p:sp>
    </p:spTree>
    <p:extLst>
      <p:ext uri="{BB962C8B-B14F-4D97-AF65-F5344CB8AC3E}">
        <p14:creationId xmlns:p14="http://schemas.microsoft.com/office/powerpoint/2010/main" val="106169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6</a:t>
            </a:fld>
            <a:endParaRPr lang="fr-FR" dirty="0"/>
          </a:p>
        </p:txBody>
      </p:sp>
    </p:spTree>
    <p:extLst>
      <p:ext uri="{BB962C8B-B14F-4D97-AF65-F5344CB8AC3E}">
        <p14:creationId xmlns:p14="http://schemas.microsoft.com/office/powerpoint/2010/main" val="260908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874B4A-C102-4C6D-B5E2-017D4089FC90}"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955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14</a:t>
            </a:fld>
            <a:endParaRPr lang="fr-FR"/>
          </a:p>
        </p:txBody>
      </p:sp>
    </p:spTree>
    <p:extLst>
      <p:ext uri="{BB962C8B-B14F-4D97-AF65-F5344CB8AC3E}">
        <p14:creationId xmlns:p14="http://schemas.microsoft.com/office/powerpoint/2010/main" val="2825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7DFE3C7-0F7A-42D1-9C31-58D66052F012}" type="slidenum">
              <a:rPr lang="fr-FR" smtClean="0"/>
              <a:t>15</a:t>
            </a:fld>
            <a:endParaRPr lang="fr-FR"/>
          </a:p>
        </p:txBody>
      </p:sp>
    </p:spTree>
    <p:extLst>
      <p:ext uri="{BB962C8B-B14F-4D97-AF65-F5344CB8AC3E}">
        <p14:creationId xmlns:p14="http://schemas.microsoft.com/office/powerpoint/2010/main" val="368489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874B4A-C102-4C6D-B5E2-017D4089FC90}"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4865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fld id="{D4B3CFA6-048A-4D46-A030-4270FEA66C28}" type="datetime1">
              <a:rPr lang="fr-FR" smtClean="0"/>
              <a:t>04/03/2026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04A0E0A-FACF-4A78-8BEA-E9DCE915B98E}" type="slidenum">
              <a:rPr lang="fr-FR"/>
              <a:pPr/>
              <a:t>‹N°›</a:t>
            </a:fld>
            <a:endParaRPr lang="fr-FR"/>
          </a:p>
        </p:txBody>
      </p:sp>
    </p:spTree>
    <p:extLst>
      <p:ext uri="{BB962C8B-B14F-4D97-AF65-F5344CB8AC3E}">
        <p14:creationId xmlns:p14="http://schemas.microsoft.com/office/powerpoint/2010/main" val="240227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B6D58647-997E-4148-9E09-D518B20EEF4A}" type="datetime1">
              <a:rPr lang="fr-FR" smtClean="0"/>
              <a:t>04/03/2026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C7B95EE-0A72-496E-BFBF-4D25407EB0AB}" type="slidenum">
              <a:rPr lang="fr-FR"/>
              <a:pPr/>
              <a:t>‹N°›</a:t>
            </a:fld>
            <a:endParaRPr lang="fr-FR"/>
          </a:p>
        </p:txBody>
      </p:sp>
    </p:spTree>
    <p:extLst>
      <p:ext uri="{BB962C8B-B14F-4D97-AF65-F5344CB8AC3E}">
        <p14:creationId xmlns:p14="http://schemas.microsoft.com/office/powerpoint/2010/main" val="332306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E402C74B-BC17-46A4-82F6-E58835A1F94D}" type="datetime1">
              <a:rPr lang="fr-FR" smtClean="0"/>
              <a:t>04/03/2026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95D19D7-BFD1-46F2-8972-7E46736B3C97}" type="slidenum">
              <a:rPr lang="fr-FR"/>
              <a:pPr/>
              <a:t>‹N°›</a:t>
            </a:fld>
            <a:endParaRPr lang="fr-FR"/>
          </a:p>
        </p:txBody>
      </p:sp>
    </p:spTree>
    <p:extLst>
      <p:ext uri="{BB962C8B-B14F-4D97-AF65-F5344CB8AC3E}">
        <p14:creationId xmlns:p14="http://schemas.microsoft.com/office/powerpoint/2010/main" val="264412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lvl1p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8F00CF9E-DFD6-4E6F-B795-29B6A31260C7}" type="datetime1">
              <a:rPr lang="fr-FR" altLang="fr-FR" smtClean="0"/>
              <a:t>04/03/2026</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33B2A23-46FA-400B-869B-71EDF105A6A9}" type="slidenum">
              <a:rPr lang="fr-FR" altLang="fr-FR"/>
              <a:pPr>
                <a:defRPr/>
              </a:pPr>
              <a:t>‹N°›</a:t>
            </a:fld>
            <a:endParaRPr lang="fr-FR" altLang="fr-FR"/>
          </a:p>
        </p:txBody>
      </p:sp>
    </p:spTree>
    <p:extLst>
      <p:ext uri="{BB962C8B-B14F-4D97-AF65-F5344CB8AC3E}">
        <p14:creationId xmlns:p14="http://schemas.microsoft.com/office/powerpoint/2010/main" val="17721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4B7BF81B-E636-4E74-B183-035B1C549A12}" type="datetime1">
              <a:rPr lang="fr-FR" altLang="fr-FR" smtClean="0"/>
              <a:t>04/03/2026</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1651529-F1E4-4F34-8A85-714F7A19BEFE}" type="slidenum">
              <a:rPr lang="fr-FR" altLang="fr-FR"/>
              <a:pPr>
                <a:defRPr/>
              </a:pPr>
              <a:t>‹N°›</a:t>
            </a:fld>
            <a:endParaRPr lang="fr-FR" altLang="fr-FR"/>
          </a:p>
        </p:txBody>
      </p:sp>
    </p:spTree>
    <p:extLst>
      <p:ext uri="{BB962C8B-B14F-4D97-AF65-F5344CB8AC3E}">
        <p14:creationId xmlns:p14="http://schemas.microsoft.com/office/powerpoint/2010/main" val="345791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B4D69B40-0A04-40B8-9F86-2B6C2A3B5B59}" type="datetime1">
              <a:rPr lang="fr-FR" altLang="fr-FR" smtClean="0"/>
              <a:t>04/03/2026</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58F0166-D278-4E9E-A14E-99AE8DB94061}" type="slidenum">
              <a:rPr lang="fr-FR" altLang="fr-FR"/>
              <a:pPr>
                <a:defRPr/>
              </a:pPr>
              <a:t>‹N°›</a:t>
            </a:fld>
            <a:endParaRPr lang="fr-FR" altLang="fr-FR"/>
          </a:p>
        </p:txBody>
      </p:sp>
    </p:spTree>
    <p:extLst>
      <p:ext uri="{BB962C8B-B14F-4D97-AF65-F5344CB8AC3E}">
        <p14:creationId xmlns:p14="http://schemas.microsoft.com/office/powerpoint/2010/main" val="210791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467429E3-BE41-4039-9354-C861BA9C0D64}" type="datetime1">
              <a:rPr lang="fr-FR" altLang="fr-FR" smtClean="0"/>
              <a:t>04/03/2026</a:t>
            </a:fld>
            <a:endParaRPr lang="fr-FR" alt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D7F482C-F9C3-43A1-89AA-AD2802B7D0A2}" type="slidenum">
              <a:rPr lang="fr-FR" altLang="fr-FR"/>
              <a:pPr>
                <a:defRPr/>
              </a:pPr>
              <a:t>‹N°›</a:t>
            </a:fld>
            <a:endParaRPr lang="fr-FR" altLang="fr-FR"/>
          </a:p>
        </p:txBody>
      </p:sp>
    </p:spTree>
    <p:extLst>
      <p:ext uri="{BB962C8B-B14F-4D97-AF65-F5344CB8AC3E}">
        <p14:creationId xmlns:p14="http://schemas.microsoft.com/office/powerpoint/2010/main" val="2338863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EE3767FE-ACEF-438F-8D6C-4EFF3097A85B}" type="datetime1">
              <a:rPr lang="fr-FR" altLang="fr-FR" smtClean="0"/>
              <a:t>04/03/2026</a:t>
            </a:fld>
            <a:endParaRPr lang="fr-FR" alt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4257B6A-9578-4AF0-9D6F-22681FA262F3}" type="slidenum">
              <a:rPr lang="fr-FR" altLang="fr-FR"/>
              <a:pPr>
                <a:defRPr/>
              </a:pPr>
              <a:t>‹N°›</a:t>
            </a:fld>
            <a:endParaRPr lang="fr-FR" altLang="fr-FR"/>
          </a:p>
        </p:txBody>
      </p:sp>
    </p:spTree>
    <p:extLst>
      <p:ext uri="{BB962C8B-B14F-4D97-AF65-F5344CB8AC3E}">
        <p14:creationId xmlns:p14="http://schemas.microsoft.com/office/powerpoint/2010/main" val="1505453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5E7FFC77-CBFE-4E3C-B0E9-5DB0C7D88E0A}" type="datetime1">
              <a:rPr lang="fr-FR" altLang="fr-FR" smtClean="0"/>
              <a:t>04/03/2026</a:t>
            </a:fld>
            <a:endParaRPr lang="fr-FR" alt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C00919D-9CD7-4443-8408-FB8CA05D0858}" type="slidenum">
              <a:rPr lang="fr-FR" altLang="fr-FR"/>
              <a:pPr>
                <a:defRPr/>
              </a:pPr>
              <a:t>‹N°›</a:t>
            </a:fld>
            <a:endParaRPr lang="fr-FR" altLang="fr-FR"/>
          </a:p>
        </p:txBody>
      </p:sp>
    </p:spTree>
    <p:extLst>
      <p:ext uri="{BB962C8B-B14F-4D97-AF65-F5344CB8AC3E}">
        <p14:creationId xmlns:p14="http://schemas.microsoft.com/office/powerpoint/2010/main" val="21950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319626C2-E12D-4A12-B6FD-7175ABF92451}" type="datetime1">
              <a:rPr lang="fr-FR" altLang="fr-FR" smtClean="0"/>
              <a:t>04/03/2026</a:t>
            </a:fld>
            <a:endParaRPr lang="fr-FR" alt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9040732-983C-4F7E-B1AC-2DD5A8F112E1}" type="slidenum">
              <a:rPr lang="fr-FR" altLang="fr-FR"/>
              <a:pPr>
                <a:defRPr/>
              </a:pPr>
              <a:t>‹N°›</a:t>
            </a:fld>
            <a:endParaRPr lang="fr-FR" altLang="fr-FR"/>
          </a:p>
        </p:txBody>
      </p:sp>
    </p:spTree>
    <p:extLst>
      <p:ext uri="{BB962C8B-B14F-4D97-AF65-F5344CB8AC3E}">
        <p14:creationId xmlns:p14="http://schemas.microsoft.com/office/powerpoint/2010/main" val="3670645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BBE38E5D-4F6E-4C99-B3DC-059CD335EE38}" type="datetime1">
              <a:rPr lang="fr-FR" altLang="fr-FR" smtClean="0"/>
              <a:t>04/03/2026</a:t>
            </a:fld>
            <a:endParaRPr lang="fr-FR" alt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975FE09-46C4-438C-B285-408ABD3FEAA1}" type="slidenum">
              <a:rPr lang="fr-FR" altLang="fr-FR"/>
              <a:pPr>
                <a:defRPr/>
              </a:pPr>
              <a:t>‹N°›</a:t>
            </a:fld>
            <a:endParaRPr lang="fr-FR" altLang="fr-FR"/>
          </a:p>
        </p:txBody>
      </p:sp>
    </p:spTree>
    <p:extLst>
      <p:ext uri="{BB962C8B-B14F-4D97-AF65-F5344CB8AC3E}">
        <p14:creationId xmlns:p14="http://schemas.microsoft.com/office/powerpoint/2010/main" val="327700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CDF0B54D-75F7-4070-BB74-B6B8638C1614}" type="datetime1">
              <a:rPr lang="fr-FR" smtClean="0"/>
              <a:t>04/03/2026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D173AF4-0B6B-4796-9C22-7DBB8CDEDD4E}" type="slidenum">
              <a:rPr lang="fr-FR"/>
              <a:pPr/>
              <a:t>‹N°›</a:t>
            </a:fld>
            <a:endParaRPr lang="fr-FR"/>
          </a:p>
        </p:txBody>
      </p:sp>
    </p:spTree>
    <p:extLst>
      <p:ext uri="{BB962C8B-B14F-4D97-AF65-F5344CB8AC3E}">
        <p14:creationId xmlns:p14="http://schemas.microsoft.com/office/powerpoint/2010/main" val="13996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E816B667-7DA2-4659-84A7-D9001B58DF08}" type="datetime1">
              <a:rPr lang="fr-FR" altLang="fr-FR" smtClean="0"/>
              <a:t>04/03/2026</a:t>
            </a:fld>
            <a:endParaRPr lang="fr-FR" alt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991FA98-5DC3-447A-9E97-7D751AA31CAD}" type="slidenum">
              <a:rPr lang="fr-FR" altLang="fr-FR"/>
              <a:pPr>
                <a:defRPr/>
              </a:pPr>
              <a:t>‹N°›</a:t>
            </a:fld>
            <a:endParaRPr lang="fr-FR" altLang="fr-FR"/>
          </a:p>
        </p:txBody>
      </p:sp>
    </p:spTree>
    <p:extLst>
      <p:ext uri="{BB962C8B-B14F-4D97-AF65-F5344CB8AC3E}">
        <p14:creationId xmlns:p14="http://schemas.microsoft.com/office/powerpoint/2010/main" val="418367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9C2FC7BA-FDAF-4586-9AA5-376B044E8277}" type="datetime1">
              <a:rPr lang="fr-FR" altLang="fr-FR" smtClean="0"/>
              <a:t>04/03/2026</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0E08529-E975-4AC9-A897-BDC6F7AC27BF}" type="slidenum">
              <a:rPr lang="fr-FR" altLang="fr-FR"/>
              <a:pPr>
                <a:defRPr/>
              </a:pPr>
              <a:t>‹N°›</a:t>
            </a:fld>
            <a:endParaRPr lang="fr-FR" altLang="fr-FR"/>
          </a:p>
        </p:txBody>
      </p:sp>
    </p:spTree>
    <p:extLst>
      <p:ext uri="{BB962C8B-B14F-4D97-AF65-F5344CB8AC3E}">
        <p14:creationId xmlns:p14="http://schemas.microsoft.com/office/powerpoint/2010/main" val="2063982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defRPr>
            </a:lvl1pPr>
          </a:lstStyle>
          <a:p>
            <a:pPr>
              <a:defRPr/>
            </a:pPr>
            <a:fld id="{E0D0997C-F3FB-4C63-9BFB-44A6ED517D19}" type="datetime1">
              <a:rPr lang="fr-FR" altLang="fr-FR" smtClean="0"/>
              <a:t>04/03/2026</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F42B938-78C8-474E-9C5F-F026877B3BC1}" type="slidenum">
              <a:rPr lang="fr-FR" altLang="fr-FR"/>
              <a:pPr>
                <a:defRPr/>
              </a:pPr>
              <a:t>‹N°›</a:t>
            </a:fld>
            <a:endParaRPr lang="fr-FR" altLang="fr-FR"/>
          </a:p>
        </p:txBody>
      </p:sp>
    </p:spTree>
    <p:extLst>
      <p:ext uri="{BB962C8B-B14F-4D97-AF65-F5344CB8AC3E}">
        <p14:creationId xmlns:p14="http://schemas.microsoft.com/office/powerpoint/2010/main" val="1600775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5C01AB47-1758-4F63-8EB9-0D1BE064FB4A}" type="datetime1">
              <a:rPr lang="fr-FR" smtClean="0"/>
              <a:t>04/03/2026</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DDD6CABC-68FB-F04F-83AA-1EFD46105F9C}" type="slidenum">
              <a:rPr lang="fr-FR"/>
              <a:pPr>
                <a:defRPr/>
              </a:pPr>
              <a:t>‹N°›</a:t>
            </a:fld>
            <a:endParaRPr lang="fr-FR" dirty="0"/>
          </a:p>
        </p:txBody>
      </p:sp>
    </p:spTree>
    <p:extLst>
      <p:ext uri="{BB962C8B-B14F-4D97-AF65-F5344CB8AC3E}">
        <p14:creationId xmlns:p14="http://schemas.microsoft.com/office/powerpoint/2010/main" val="454687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2A3BFE1-05B7-4320-B4B8-1EC67F719B03}" type="datetime1">
              <a:rPr lang="fr-FR" smtClean="0"/>
              <a:t>04/03/2026</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39C6F5F-00B9-4C49-A5B2-9A05CA597B0C}" type="slidenum">
              <a:rPr lang="fr-FR"/>
              <a:pPr>
                <a:defRPr/>
              </a:pPr>
              <a:t>‹N°›</a:t>
            </a:fld>
            <a:endParaRPr lang="fr-FR" dirty="0"/>
          </a:p>
        </p:txBody>
      </p:sp>
    </p:spTree>
    <p:extLst>
      <p:ext uri="{BB962C8B-B14F-4D97-AF65-F5344CB8AC3E}">
        <p14:creationId xmlns:p14="http://schemas.microsoft.com/office/powerpoint/2010/main" val="3616466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1FB7266-4CF5-4383-BB90-38F498F1E7E7}" type="datetime1">
              <a:rPr lang="fr-FR" smtClean="0"/>
              <a:t>04/03/2026</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0809EC8-1F73-D748-83DC-E8862616614B}" type="slidenum">
              <a:rPr lang="fr-FR"/>
              <a:pPr>
                <a:defRPr/>
              </a:pPr>
              <a:t>‹N°›</a:t>
            </a:fld>
            <a:endParaRPr lang="fr-FR" dirty="0"/>
          </a:p>
        </p:txBody>
      </p:sp>
    </p:spTree>
    <p:extLst>
      <p:ext uri="{BB962C8B-B14F-4D97-AF65-F5344CB8AC3E}">
        <p14:creationId xmlns:p14="http://schemas.microsoft.com/office/powerpoint/2010/main" val="11777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1D234F0F-98F6-40E4-BA3D-4BEDA2CE8572}" type="datetime1">
              <a:rPr lang="fr-FR" smtClean="0"/>
              <a:t>04/03/2026</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41D0764-DD8C-114C-AE9E-EE5BDE51C807}" type="slidenum">
              <a:rPr lang="fr-FR"/>
              <a:pPr>
                <a:defRPr/>
              </a:pPr>
              <a:t>‹N°›</a:t>
            </a:fld>
            <a:endParaRPr lang="fr-FR" dirty="0"/>
          </a:p>
        </p:txBody>
      </p:sp>
    </p:spTree>
    <p:extLst>
      <p:ext uri="{BB962C8B-B14F-4D97-AF65-F5344CB8AC3E}">
        <p14:creationId xmlns:p14="http://schemas.microsoft.com/office/powerpoint/2010/main" val="1899175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569F180-9762-4A9C-AB81-57DCFAFDB406}" type="datetime1">
              <a:rPr lang="fr-FR" smtClean="0"/>
              <a:t>04/03/2026</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F39E03A6-6A15-E842-A888-141961A6F24B}" type="slidenum">
              <a:rPr lang="fr-FR"/>
              <a:pPr>
                <a:defRPr/>
              </a:pPr>
              <a:t>‹N°›</a:t>
            </a:fld>
            <a:endParaRPr lang="fr-FR" dirty="0"/>
          </a:p>
        </p:txBody>
      </p:sp>
    </p:spTree>
    <p:extLst>
      <p:ext uri="{BB962C8B-B14F-4D97-AF65-F5344CB8AC3E}">
        <p14:creationId xmlns:p14="http://schemas.microsoft.com/office/powerpoint/2010/main" val="2631526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957EDDCA-43A7-487B-9B64-E3A409929F8E}" type="datetime1">
              <a:rPr lang="fr-FR" smtClean="0"/>
              <a:t>04/03/2026</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41C63EC4-AC6C-3F44-AF89-F8567D28E21F}" type="slidenum">
              <a:rPr lang="fr-FR"/>
              <a:pPr>
                <a:defRPr/>
              </a:pPr>
              <a:t>‹N°›</a:t>
            </a:fld>
            <a:endParaRPr lang="fr-FR" dirty="0"/>
          </a:p>
        </p:txBody>
      </p:sp>
    </p:spTree>
    <p:extLst>
      <p:ext uri="{BB962C8B-B14F-4D97-AF65-F5344CB8AC3E}">
        <p14:creationId xmlns:p14="http://schemas.microsoft.com/office/powerpoint/2010/main" val="142469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7CD8BC3-78DD-4D47-BD13-F70FB7975C55}" type="datetime1">
              <a:rPr lang="fr-FR" smtClean="0"/>
              <a:t>04/03/2026</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2B07B20A-A29F-804B-A235-8C5340DF839D}" type="slidenum">
              <a:rPr lang="fr-FR"/>
              <a:pPr>
                <a:defRPr/>
              </a:pPr>
              <a:t>‹N°›</a:t>
            </a:fld>
            <a:endParaRPr lang="fr-FR" dirty="0"/>
          </a:p>
        </p:txBody>
      </p:sp>
    </p:spTree>
    <p:extLst>
      <p:ext uri="{BB962C8B-B14F-4D97-AF65-F5344CB8AC3E}">
        <p14:creationId xmlns:p14="http://schemas.microsoft.com/office/powerpoint/2010/main" val="317379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E48098F7-E4D8-494A-A318-B27FE577FE83}" type="datetime1">
              <a:rPr lang="fr-FR" smtClean="0"/>
              <a:t>04/03/2026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3DF0B3A-D52B-4461-899A-BD50538CA886}" type="slidenum">
              <a:rPr lang="fr-FR"/>
              <a:pPr/>
              <a:t>‹N°›</a:t>
            </a:fld>
            <a:endParaRPr lang="fr-FR"/>
          </a:p>
        </p:txBody>
      </p:sp>
    </p:spTree>
    <p:extLst>
      <p:ext uri="{BB962C8B-B14F-4D97-AF65-F5344CB8AC3E}">
        <p14:creationId xmlns:p14="http://schemas.microsoft.com/office/powerpoint/2010/main" val="1436264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D712E1C-5DA5-49E4-A12F-9F2B2B9A1AE3}" type="datetime1">
              <a:rPr lang="fr-FR" smtClean="0"/>
              <a:t>04/03/2026</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EB97944-846D-4F44-9D9C-A27725F5C884}" type="slidenum">
              <a:rPr lang="fr-FR"/>
              <a:pPr>
                <a:defRPr/>
              </a:pPr>
              <a:t>‹N°›</a:t>
            </a:fld>
            <a:endParaRPr lang="fr-FR" dirty="0"/>
          </a:p>
        </p:txBody>
      </p:sp>
    </p:spTree>
    <p:extLst>
      <p:ext uri="{BB962C8B-B14F-4D97-AF65-F5344CB8AC3E}">
        <p14:creationId xmlns:p14="http://schemas.microsoft.com/office/powerpoint/2010/main" val="992171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E04CE3C-7C14-49D3-A248-56101970C6B6}" type="datetime1">
              <a:rPr lang="fr-FR" smtClean="0"/>
              <a:t>04/03/2026</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3E48CF92-25E4-9549-BDA4-8E843223E6D0}" type="slidenum">
              <a:rPr lang="fr-FR"/>
              <a:pPr>
                <a:defRPr/>
              </a:pPr>
              <a:t>‹N°›</a:t>
            </a:fld>
            <a:endParaRPr lang="fr-FR" dirty="0"/>
          </a:p>
        </p:txBody>
      </p:sp>
    </p:spTree>
    <p:extLst>
      <p:ext uri="{BB962C8B-B14F-4D97-AF65-F5344CB8AC3E}">
        <p14:creationId xmlns:p14="http://schemas.microsoft.com/office/powerpoint/2010/main" val="216673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317025A-4DE6-43DA-B986-92B259BDF8A6}" type="datetime1">
              <a:rPr lang="fr-FR" smtClean="0"/>
              <a:t>04/03/2026</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0A33032-A313-3247-8CD9-E0351FF57130}" type="slidenum">
              <a:rPr lang="fr-FR"/>
              <a:pPr>
                <a:defRPr/>
              </a:pPr>
              <a:t>‹N°›</a:t>
            </a:fld>
            <a:endParaRPr lang="fr-FR" dirty="0"/>
          </a:p>
        </p:txBody>
      </p:sp>
    </p:spTree>
    <p:extLst>
      <p:ext uri="{BB962C8B-B14F-4D97-AF65-F5344CB8AC3E}">
        <p14:creationId xmlns:p14="http://schemas.microsoft.com/office/powerpoint/2010/main" val="2532085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D6E56B2-2B99-46BC-9ABB-7E55E60B8321}" type="datetime1">
              <a:rPr lang="fr-FR" smtClean="0"/>
              <a:t>04/03/2026</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08DC680-DD92-0A4E-9BCB-B9A0D2E08DD6}" type="slidenum">
              <a:rPr lang="fr-FR"/>
              <a:pPr>
                <a:defRPr/>
              </a:pPr>
              <a:t>‹N°›</a:t>
            </a:fld>
            <a:endParaRPr lang="fr-FR" dirty="0"/>
          </a:p>
        </p:txBody>
      </p:sp>
    </p:spTree>
    <p:extLst>
      <p:ext uri="{BB962C8B-B14F-4D97-AF65-F5344CB8AC3E}">
        <p14:creationId xmlns:p14="http://schemas.microsoft.com/office/powerpoint/2010/main" val="546992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AF03F95-0753-4B1F-82B5-5184326A6E12}" type="datetime1">
              <a:rPr lang="fr-FR" smtClean="0"/>
              <a:t>04/03/2026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FBFB2B3-9A59-4963-AC53-49B50D5C1EBC}" type="slidenum">
              <a:rPr lang="fr-FR"/>
              <a:pPr/>
              <a:t>‹N°›</a:t>
            </a:fld>
            <a:endParaRPr lang="fr-FR"/>
          </a:p>
        </p:txBody>
      </p:sp>
    </p:spTree>
    <p:extLst>
      <p:ext uri="{BB962C8B-B14F-4D97-AF65-F5344CB8AC3E}">
        <p14:creationId xmlns:p14="http://schemas.microsoft.com/office/powerpoint/2010/main" val="3463723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C613A86-6C75-4B25-8580-F50D9815403F}" type="datetime1">
              <a:rPr lang="fr-FR" smtClean="0"/>
              <a:t>04/03/2026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661024D-2E5D-41C1-8289-FAB64A8B4CA4}" type="slidenum">
              <a:rPr lang="fr-FR"/>
              <a:pPr/>
              <a:t>‹N°›</a:t>
            </a:fld>
            <a:endParaRPr lang="fr-FR"/>
          </a:p>
        </p:txBody>
      </p:sp>
    </p:spTree>
    <p:extLst>
      <p:ext uri="{BB962C8B-B14F-4D97-AF65-F5344CB8AC3E}">
        <p14:creationId xmlns:p14="http://schemas.microsoft.com/office/powerpoint/2010/main" val="3476325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D0C3DC1-3989-47ED-B309-579ACE5C2989}" type="datetime1">
              <a:rPr lang="fr-FR" smtClean="0"/>
              <a:t>04/03/2026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1848BB8-D843-4A61-9FCC-9158387F2496}" type="slidenum">
              <a:rPr lang="fr-FR"/>
              <a:pPr/>
              <a:t>‹N°›</a:t>
            </a:fld>
            <a:endParaRPr lang="fr-FR"/>
          </a:p>
        </p:txBody>
      </p:sp>
    </p:spTree>
    <p:extLst>
      <p:ext uri="{BB962C8B-B14F-4D97-AF65-F5344CB8AC3E}">
        <p14:creationId xmlns:p14="http://schemas.microsoft.com/office/powerpoint/2010/main" val="1827125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A93BAF0-1B32-444C-8B72-E4507116FAD4}" type="datetime1">
              <a:rPr lang="fr-FR" smtClean="0"/>
              <a:t>04/03/2026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BE919CE-DED5-47FA-A5FD-4EA6A9E99A16}" type="slidenum">
              <a:rPr lang="fr-FR"/>
              <a:pPr/>
              <a:t>‹N°›</a:t>
            </a:fld>
            <a:endParaRPr lang="fr-FR"/>
          </a:p>
        </p:txBody>
      </p:sp>
    </p:spTree>
    <p:extLst>
      <p:ext uri="{BB962C8B-B14F-4D97-AF65-F5344CB8AC3E}">
        <p14:creationId xmlns:p14="http://schemas.microsoft.com/office/powerpoint/2010/main" val="3345596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6C1F2EE-2DEA-4AAF-B3D9-9896FFCC311B}" type="datetime1">
              <a:rPr lang="fr-FR" smtClean="0"/>
              <a:t>04/03/2026</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79C6C0B-0BBD-4C74-90B2-8A9BA459E1E5}" type="slidenum">
              <a:rPr lang="fr-FR"/>
              <a:pPr/>
              <a:t>‹N°›</a:t>
            </a:fld>
            <a:endParaRPr lang="fr-FR"/>
          </a:p>
        </p:txBody>
      </p:sp>
    </p:spTree>
    <p:extLst>
      <p:ext uri="{BB962C8B-B14F-4D97-AF65-F5344CB8AC3E}">
        <p14:creationId xmlns:p14="http://schemas.microsoft.com/office/powerpoint/2010/main" val="1412049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CD49BC6-E94E-4387-B937-529EEC873374}" type="datetime1">
              <a:rPr lang="fr-FR" smtClean="0"/>
              <a:t>04/03/2026</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CB5AB74-82EB-40FA-9ECE-2B5C53B70632}" type="slidenum">
              <a:rPr lang="fr-FR"/>
              <a:pPr/>
              <a:t>‹N°›</a:t>
            </a:fld>
            <a:endParaRPr lang="fr-FR"/>
          </a:p>
        </p:txBody>
      </p:sp>
    </p:spTree>
    <p:extLst>
      <p:ext uri="{BB962C8B-B14F-4D97-AF65-F5344CB8AC3E}">
        <p14:creationId xmlns:p14="http://schemas.microsoft.com/office/powerpoint/2010/main" val="54149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fld id="{26661C54-E03D-4BB8-87A0-02114D9264AE}" type="datetime1">
              <a:rPr lang="fr-FR" smtClean="0"/>
              <a:t>04/03/2026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684CBCE-236B-4A4B-A97F-A85E06EB2ADB}" type="slidenum">
              <a:rPr lang="fr-FR"/>
              <a:pPr/>
              <a:t>‹N°›</a:t>
            </a:fld>
            <a:endParaRPr lang="fr-FR"/>
          </a:p>
        </p:txBody>
      </p:sp>
    </p:spTree>
    <p:extLst>
      <p:ext uri="{BB962C8B-B14F-4D97-AF65-F5344CB8AC3E}">
        <p14:creationId xmlns:p14="http://schemas.microsoft.com/office/powerpoint/2010/main" val="669729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A870272-FD12-4364-BF89-FB78B9FEECB7}" type="datetime1">
              <a:rPr lang="fr-FR" smtClean="0"/>
              <a:t>04/03/2026</a:t>
            </a:fld>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00AAC2A-C769-41B3-B3DF-08E61D214DCC}" type="slidenum">
              <a:rPr lang="fr-FR"/>
              <a:pPr/>
              <a:t>‹N°›</a:t>
            </a:fld>
            <a:endParaRPr lang="fr-FR"/>
          </a:p>
        </p:txBody>
      </p:sp>
    </p:spTree>
    <p:extLst>
      <p:ext uri="{BB962C8B-B14F-4D97-AF65-F5344CB8AC3E}">
        <p14:creationId xmlns:p14="http://schemas.microsoft.com/office/powerpoint/2010/main" val="1809432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A1AF971-B862-4B4F-84F0-D412C7F2210B}" type="datetime1">
              <a:rPr lang="fr-FR" smtClean="0"/>
              <a:t>04/03/2026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1C858C2-20C5-413C-B123-C932A515AAB6}" type="slidenum">
              <a:rPr lang="fr-FR"/>
              <a:pPr/>
              <a:t>‹N°›</a:t>
            </a:fld>
            <a:endParaRPr lang="fr-FR"/>
          </a:p>
        </p:txBody>
      </p:sp>
    </p:spTree>
    <p:extLst>
      <p:ext uri="{BB962C8B-B14F-4D97-AF65-F5344CB8AC3E}">
        <p14:creationId xmlns:p14="http://schemas.microsoft.com/office/powerpoint/2010/main" val="694369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2BD2F9A-2411-4BDD-BB9F-7E2B2BD5F151}" type="datetime1">
              <a:rPr lang="fr-FR" smtClean="0"/>
              <a:t>04/03/2026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42C1A07-2BE0-4CA2-868B-50851216646D}" type="slidenum">
              <a:rPr lang="fr-FR"/>
              <a:pPr/>
              <a:t>‹N°›</a:t>
            </a:fld>
            <a:endParaRPr lang="fr-FR"/>
          </a:p>
        </p:txBody>
      </p:sp>
    </p:spTree>
    <p:extLst>
      <p:ext uri="{BB962C8B-B14F-4D97-AF65-F5344CB8AC3E}">
        <p14:creationId xmlns:p14="http://schemas.microsoft.com/office/powerpoint/2010/main" val="10020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BCFB526-18A3-4182-8D41-96B15B2A9EE6}" type="datetime1">
              <a:rPr lang="fr-FR" smtClean="0"/>
              <a:t>04/03/2026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D1001CA-7C68-4228-8AFE-24D70E599E1C}" type="slidenum">
              <a:rPr lang="fr-FR"/>
              <a:pPr/>
              <a:t>‹N°›</a:t>
            </a:fld>
            <a:endParaRPr lang="fr-FR"/>
          </a:p>
        </p:txBody>
      </p:sp>
    </p:spTree>
    <p:extLst>
      <p:ext uri="{BB962C8B-B14F-4D97-AF65-F5344CB8AC3E}">
        <p14:creationId xmlns:p14="http://schemas.microsoft.com/office/powerpoint/2010/main" val="3550972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7F4D3BF-F766-49AC-A2BF-D719577551EB}" type="datetime1">
              <a:rPr lang="fr-FR" smtClean="0"/>
              <a:t>04/03/2026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3FA00C8-6432-43BB-A103-586116272287}" type="slidenum">
              <a:rPr lang="fr-FR"/>
              <a:pPr/>
              <a:t>‹N°›</a:t>
            </a:fld>
            <a:endParaRPr lang="fr-FR"/>
          </a:p>
        </p:txBody>
      </p:sp>
    </p:spTree>
    <p:extLst>
      <p:ext uri="{BB962C8B-B14F-4D97-AF65-F5344CB8AC3E}">
        <p14:creationId xmlns:p14="http://schemas.microsoft.com/office/powerpoint/2010/main" val="281614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fld id="{60601E43-FDF5-4050-80F8-8EA650444C84}" type="datetime1">
              <a:rPr lang="fr-FR" smtClean="0"/>
              <a:t>04/03/2026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C4140AED-3A2A-45DE-B718-D37E1FD7FD4D}" type="slidenum">
              <a:rPr lang="fr-FR"/>
              <a:pPr/>
              <a:t>‹N°›</a:t>
            </a:fld>
            <a:endParaRPr lang="fr-FR"/>
          </a:p>
        </p:txBody>
      </p:sp>
    </p:spTree>
    <p:extLst>
      <p:ext uri="{BB962C8B-B14F-4D97-AF65-F5344CB8AC3E}">
        <p14:creationId xmlns:p14="http://schemas.microsoft.com/office/powerpoint/2010/main" val="258139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fld id="{E2F9820B-3EFB-4BE8-A92F-BFB655C13171}" type="datetime1">
              <a:rPr lang="fr-FR" smtClean="0"/>
              <a:t>04/03/2026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8074C0AA-08AF-4FCE-86EF-F5A989782CA3}" type="slidenum">
              <a:rPr lang="fr-FR"/>
              <a:pPr/>
              <a:t>‹N°›</a:t>
            </a:fld>
            <a:endParaRPr lang="fr-FR"/>
          </a:p>
        </p:txBody>
      </p:sp>
    </p:spTree>
    <p:extLst>
      <p:ext uri="{BB962C8B-B14F-4D97-AF65-F5344CB8AC3E}">
        <p14:creationId xmlns:p14="http://schemas.microsoft.com/office/powerpoint/2010/main" val="219043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1F9B12AA-2FA0-4B44-9082-079A66ACAE76}" type="datetime1">
              <a:rPr lang="fr-FR" smtClean="0"/>
              <a:t>04/03/2026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1014302E-24F0-4DEE-A2F4-F41B0F1ED519}" type="slidenum">
              <a:rPr lang="fr-FR"/>
              <a:pPr/>
              <a:t>‹N°›</a:t>
            </a:fld>
            <a:endParaRPr lang="fr-FR"/>
          </a:p>
        </p:txBody>
      </p:sp>
    </p:spTree>
    <p:extLst>
      <p:ext uri="{BB962C8B-B14F-4D97-AF65-F5344CB8AC3E}">
        <p14:creationId xmlns:p14="http://schemas.microsoft.com/office/powerpoint/2010/main" val="48830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33FC1ED6-0890-4EAC-9E7E-D90A70828580}" type="datetime1">
              <a:rPr lang="fr-FR" smtClean="0"/>
              <a:t>04/03/2026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9EE9C4B-B7B6-4CB0-9A4A-E24600C075E5}" type="slidenum">
              <a:rPr lang="fr-FR"/>
              <a:pPr/>
              <a:t>‹N°›</a:t>
            </a:fld>
            <a:endParaRPr lang="fr-FR"/>
          </a:p>
        </p:txBody>
      </p:sp>
    </p:spTree>
    <p:extLst>
      <p:ext uri="{BB962C8B-B14F-4D97-AF65-F5344CB8AC3E}">
        <p14:creationId xmlns:p14="http://schemas.microsoft.com/office/powerpoint/2010/main" val="82243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3F4EFC78-2128-4416-AC96-95C203A70DA2}" type="datetime1">
              <a:rPr lang="fr-FR" smtClean="0"/>
              <a:t>04/03/2026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2A18E57-ABB8-4C21-8F4E-062423D97103}" type="slidenum">
              <a:rPr lang="fr-FR"/>
              <a:pPr/>
              <a:t>‹N°›</a:t>
            </a:fld>
            <a:endParaRPr lang="fr-FR"/>
          </a:p>
        </p:txBody>
      </p:sp>
    </p:spTree>
    <p:extLst>
      <p:ext uri="{BB962C8B-B14F-4D97-AF65-F5344CB8AC3E}">
        <p14:creationId xmlns:p14="http://schemas.microsoft.com/office/powerpoint/2010/main" val="370210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titre 1"/>
          <p:cNvSpPr>
            <a:spLocks noGrp="1"/>
          </p:cNvSpPr>
          <p:nvPr>
            <p:ph type="title"/>
          </p:nvPr>
        </p:nvSpPr>
        <p:spPr bwMode="auto">
          <a:xfrm>
            <a:off x="0" y="0"/>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5604"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79704BF1-92D0-459C-BC21-AA695C7EAC6F}" type="datetime1">
              <a:rPr lang="fr-FR" smtClean="0"/>
              <a:t>04/03/2026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EB3B3A-CCB4-4297-9D53-9C5E97155717}"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2000" b="1" kern="1200">
          <a:solidFill>
            <a:srgbClr val="FFFFFF"/>
          </a:solidFill>
          <a:latin typeface="Arial"/>
          <a:ea typeface="MS PGothic" panose="020B0600070205080204" pitchFamily="34" charset="-128"/>
          <a:cs typeface="Arial"/>
        </a:defRPr>
      </a:lvl1pPr>
      <a:lvl2pPr algn="l" rtl="0" eaLnBrk="0" fontAlgn="base" hangingPunct="0">
        <a:spcBef>
          <a:spcPct val="0"/>
        </a:spcBef>
        <a:spcAft>
          <a:spcPct val="0"/>
        </a:spcAft>
        <a:defRPr sz="2000" b="1">
          <a:solidFill>
            <a:srgbClr val="FFFFFF"/>
          </a:solidFill>
          <a:latin typeface="Arial" charset="0"/>
          <a:ea typeface="MS PGothic" panose="020B0600070205080204" pitchFamily="34" charset="-128"/>
        </a:defRPr>
      </a:lvl2pPr>
      <a:lvl3pPr algn="l" rtl="0" eaLnBrk="0" fontAlgn="base" hangingPunct="0">
        <a:spcBef>
          <a:spcPct val="0"/>
        </a:spcBef>
        <a:spcAft>
          <a:spcPct val="0"/>
        </a:spcAft>
        <a:defRPr sz="2000" b="1">
          <a:solidFill>
            <a:srgbClr val="FFFFFF"/>
          </a:solidFill>
          <a:latin typeface="Arial" charset="0"/>
          <a:ea typeface="MS PGothic" panose="020B0600070205080204" pitchFamily="34" charset="-128"/>
        </a:defRPr>
      </a:lvl3pPr>
      <a:lvl4pPr algn="l" rtl="0" eaLnBrk="0" fontAlgn="base" hangingPunct="0">
        <a:spcBef>
          <a:spcPct val="0"/>
        </a:spcBef>
        <a:spcAft>
          <a:spcPct val="0"/>
        </a:spcAft>
        <a:defRPr sz="2000" b="1">
          <a:solidFill>
            <a:srgbClr val="FFFFFF"/>
          </a:solidFill>
          <a:latin typeface="Arial" charset="0"/>
          <a:ea typeface="MS PGothic" panose="020B0600070205080204" pitchFamily="34" charset="-128"/>
        </a:defRPr>
      </a:lvl4pPr>
      <a:lvl5pPr algn="l" rtl="0" eaLnBrk="0" fontAlgn="base" hangingPunct="0">
        <a:spcBef>
          <a:spcPct val="0"/>
        </a:spcBef>
        <a:spcAft>
          <a:spcPct val="0"/>
        </a:spcAft>
        <a:defRPr sz="2000" b="1">
          <a:solidFill>
            <a:srgbClr val="FFFFFF"/>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442913" indent="-442913" algn="l" rtl="0" eaLnBrk="0" fontAlgn="base" hangingPunct="0">
        <a:spcBef>
          <a:spcPct val="20000"/>
        </a:spcBef>
        <a:spcAft>
          <a:spcPct val="0"/>
        </a:spcAft>
        <a:buFont typeface="Wingdings" panose="05000000000000000000" pitchFamily="2" charset="2"/>
        <a:buChar char="q"/>
        <a:tabLst>
          <a:tab pos="442913" algn="l"/>
        </a:tabLst>
        <a:defRPr sz="3200" kern="12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2154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rtl="0" eaLnBrk="0" fontAlgn="base" hangingPunct="0">
        <a:spcBef>
          <a:spcPct val="0"/>
        </a:spcBef>
        <a:spcAft>
          <a:spcPct val="0"/>
        </a:spcAft>
        <a:defRPr sz="3200" b="1" kern="1200">
          <a:solidFill>
            <a:schemeClr val="bg1"/>
          </a:solidFill>
          <a:latin typeface="Arial"/>
          <a:ea typeface="ＭＳ Ｐゴシック" charset="0"/>
          <a:cs typeface="Arial"/>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1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Espace réservé du titre 1"/>
          <p:cNvSpPr>
            <a:spLocks noGrp="1"/>
          </p:cNvSpPr>
          <p:nvPr>
            <p:ph type="title"/>
          </p:nvPr>
        </p:nvSpPr>
        <p:spPr bwMode="auto">
          <a:xfrm>
            <a:off x="0" y="0"/>
            <a:ext cx="8686800"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5604"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A998CBBE-036C-47AC-9233-43318FE6774C}" type="datetime1">
              <a:rPr lang="fr-FR" smtClean="0"/>
              <a:t>04/03/2026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0EEE371A-2ED2-984B-AB85-362AD5A05951}" type="slidenum">
              <a:rPr lang="fr-FR"/>
              <a:pPr>
                <a:defRPr/>
              </a:pPr>
              <a:t>‹N°›</a:t>
            </a:fld>
            <a:endParaRPr lang="fr-FR" dirty="0"/>
          </a:p>
        </p:txBody>
      </p:sp>
    </p:spTree>
    <p:extLst>
      <p:ext uri="{BB962C8B-B14F-4D97-AF65-F5344CB8AC3E}">
        <p14:creationId xmlns:p14="http://schemas.microsoft.com/office/powerpoint/2010/main" val="22068466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rtl="0" eaLnBrk="0" fontAlgn="base" hangingPunct="0">
        <a:spcBef>
          <a:spcPct val="0"/>
        </a:spcBef>
        <a:spcAft>
          <a:spcPct val="0"/>
        </a:spcAft>
        <a:defRPr sz="2000" b="1" kern="1200">
          <a:solidFill>
            <a:srgbClr val="FFFFFF"/>
          </a:solidFill>
          <a:latin typeface="Arial"/>
          <a:ea typeface="ＭＳ Ｐゴシック" charset="0"/>
          <a:cs typeface="Arial"/>
        </a:defRPr>
      </a:lvl1pPr>
      <a:lvl2pPr algn="l" rtl="0" eaLnBrk="0" fontAlgn="base" hangingPunct="0">
        <a:spcBef>
          <a:spcPct val="0"/>
        </a:spcBef>
        <a:spcAft>
          <a:spcPct val="0"/>
        </a:spcAft>
        <a:defRPr sz="2000" b="1">
          <a:solidFill>
            <a:srgbClr val="FFFFFF"/>
          </a:solidFill>
          <a:latin typeface="Arial" charset="0"/>
          <a:ea typeface="ＭＳ Ｐゴシック" charset="0"/>
        </a:defRPr>
      </a:lvl2pPr>
      <a:lvl3pPr algn="l" rtl="0" eaLnBrk="0" fontAlgn="base" hangingPunct="0">
        <a:spcBef>
          <a:spcPct val="0"/>
        </a:spcBef>
        <a:spcAft>
          <a:spcPct val="0"/>
        </a:spcAft>
        <a:defRPr sz="2000" b="1">
          <a:solidFill>
            <a:srgbClr val="FFFFFF"/>
          </a:solidFill>
          <a:latin typeface="Arial" charset="0"/>
          <a:ea typeface="ＭＳ Ｐゴシック" charset="0"/>
        </a:defRPr>
      </a:lvl3pPr>
      <a:lvl4pPr algn="l" rtl="0" eaLnBrk="0" fontAlgn="base" hangingPunct="0">
        <a:spcBef>
          <a:spcPct val="0"/>
        </a:spcBef>
        <a:spcAft>
          <a:spcPct val="0"/>
        </a:spcAft>
        <a:defRPr sz="2000" b="1">
          <a:solidFill>
            <a:srgbClr val="FFFFFF"/>
          </a:solidFill>
          <a:latin typeface="Arial" charset="0"/>
          <a:ea typeface="ＭＳ Ｐゴシック" charset="0"/>
        </a:defRPr>
      </a:lvl4pPr>
      <a:lvl5pPr algn="l" rtl="0" eaLnBrk="0" fontAlgn="base" hangingPunct="0">
        <a:spcBef>
          <a:spcPct val="0"/>
        </a:spcBef>
        <a:spcAft>
          <a:spcPct val="0"/>
        </a:spcAft>
        <a:defRPr sz="2000" b="1">
          <a:solidFill>
            <a:srgbClr val="FFFFFF"/>
          </a:solidFill>
          <a:latin typeface="Arial"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442913" indent="-442913" algn="l" rtl="0" eaLnBrk="0" fontAlgn="base" hangingPunct="0">
        <a:spcBef>
          <a:spcPct val="20000"/>
        </a:spcBef>
        <a:spcAft>
          <a:spcPct val="0"/>
        </a:spcAft>
        <a:buFont typeface="Wingdings" charset="0"/>
        <a:buChar char="q"/>
        <a:tabLst>
          <a:tab pos="442913" algn="l"/>
        </a:tabLst>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1308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rtl="0" eaLnBrk="0" fontAlgn="base" hangingPunct="0">
        <a:spcBef>
          <a:spcPct val="0"/>
        </a:spcBef>
        <a:spcAft>
          <a:spcPct val="0"/>
        </a:spcAft>
        <a:defRPr sz="3200" b="1">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3200" b="1">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3200" b="1">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3200" b="1">
          <a:solidFill>
            <a:schemeClr val="bg1"/>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arcelement@unilim.f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ies.unilim.fr/mod/folder/view.php?id=86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0813" y="1772816"/>
            <a:ext cx="7772400" cy="2304256"/>
          </a:xfrm>
        </p:spPr>
        <p:txBody>
          <a:bodyPr/>
          <a:lstStyle/>
          <a:p>
            <a:pPr algn="ctr"/>
            <a:r>
              <a:rPr lang="fr-FR" sz="4000" dirty="0"/>
              <a:t>Réunion du Conseil du Collège des Ecoles Doctorales</a:t>
            </a:r>
            <a:br>
              <a:rPr lang="fr-FR" sz="4000" dirty="0"/>
            </a:br>
            <a:br>
              <a:rPr lang="fr-FR" sz="4000" dirty="0"/>
            </a:br>
            <a:r>
              <a:rPr lang="fr-FR" sz="2400" i="1" dirty="0"/>
              <a:t>Mercredi 4 Mars 2026</a:t>
            </a:r>
            <a:endParaRPr lang="fr-FR" sz="2400" dirty="0"/>
          </a:p>
        </p:txBody>
      </p:sp>
    </p:spTree>
    <p:extLst>
      <p:ext uri="{BB962C8B-B14F-4D97-AF65-F5344CB8AC3E}">
        <p14:creationId xmlns:p14="http://schemas.microsoft.com/office/powerpoint/2010/main" val="314887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38DD5C-BA66-4052-95D8-880E6F97BE4C}"/>
              </a:ext>
            </a:extLst>
          </p:cNvPr>
          <p:cNvSpPr>
            <a:spLocks noGrp="1"/>
          </p:cNvSpPr>
          <p:nvPr>
            <p:ph type="title"/>
          </p:nvPr>
        </p:nvSpPr>
        <p:spPr>
          <a:xfrm>
            <a:off x="179512" y="188640"/>
            <a:ext cx="5486400" cy="566738"/>
          </a:xfrm>
        </p:spPr>
        <p:txBody>
          <a:bodyPr/>
          <a:lstStyle/>
          <a:p>
            <a:r>
              <a:rPr lang="fr-FR" dirty="0"/>
              <a:t>ÉVOLUTION LÉGALE</a:t>
            </a:r>
          </a:p>
        </p:txBody>
      </p:sp>
      <p:graphicFrame>
        <p:nvGraphicFramePr>
          <p:cNvPr id="8" name="Diagramme 7">
            <a:extLst>
              <a:ext uri="{FF2B5EF4-FFF2-40B4-BE49-F238E27FC236}">
                <a16:creationId xmlns:a16="http://schemas.microsoft.com/office/drawing/2014/main" id="{ECBD4733-A0B3-4E28-A395-C4A051B21FEC}"/>
              </a:ext>
            </a:extLst>
          </p:cNvPr>
          <p:cNvGraphicFramePr/>
          <p:nvPr/>
        </p:nvGraphicFramePr>
        <p:xfrm>
          <a:off x="1403648" y="1166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texte 9">
            <a:extLst>
              <a:ext uri="{FF2B5EF4-FFF2-40B4-BE49-F238E27FC236}">
                <a16:creationId xmlns:a16="http://schemas.microsoft.com/office/drawing/2014/main" id="{F5FE3850-67C2-43C6-A252-04C0146462D5}"/>
              </a:ext>
            </a:extLst>
          </p:cNvPr>
          <p:cNvSpPr>
            <a:spLocks noGrp="1"/>
          </p:cNvSpPr>
          <p:nvPr>
            <p:ph type="body" sz="half" idx="2"/>
          </p:nvPr>
        </p:nvSpPr>
        <p:spPr>
          <a:xfrm>
            <a:off x="379603" y="3192959"/>
            <a:ext cx="8784976" cy="1800200"/>
          </a:xfrm>
        </p:spPr>
        <p:txBody>
          <a:bodyPr/>
          <a:lstStyle/>
          <a:p>
            <a:r>
              <a:rPr lang="fr-FR" b="1" i="1" dirty="0"/>
              <a:t>- Missions</a:t>
            </a:r>
          </a:p>
          <a:p>
            <a:r>
              <a:rPr lang="fr-FR" sz="1000" dirty="0"/>
              <a:t>Les écoles doctorales :</a:t>
            </a:r>
          </a:p>
          <a:p>
            <a:r>
              <a:rPr lang="fr-FR" sz="1000" dirty="0"/>
              <a:t>1° Mettent en œuvre une politique d'admission des doctorants en leur sein […] ;</a:t>
            </a:r>
            <a:br>
              <a:rPr lang="fr-FR" sz="1000" dirty="0"/>
            </a:br>
            <a:r>
              <a:rPr lang="fr-FR" sz="1000" dirty="0"/>
              <a:t>2° Organisent et coordonnent les formations doctorales ;</a:t>
            </a:r>
            <a:br>
              <a:rPr lang="fr-FR" sz="1000" dirty="0"/>
            </a:br>
            <a:r>
              <a:rPr lang="fr-FR" sz="1000" dirty="0"/>
              <a:t>3° Organisent les échanges scientifiques entre doctorants et avec la communauté scientifique ; proposent aux doctorants des activités de formation favorisant l'interdisciplinarité et l'acquisition d'une culture scientifique élargie incluant la connaissance du cadre international de la recherche […].</a:t>
            </a:r>
          </a:p>
          <a:p>
            <a:endParaRPr lang="fr-FR" b="1" i="1" dirty="0"/>
          </a:p>
          <a:p>
            <a:r>
              <a:rPr lang="fr-FR" b="1" i="1" dirty="0"/>
              <a:t>- Statuts </a:t>
            </a:r>
          </a:p>
          <a:p>
            <a:r>
              <a:rPr lang="fr-FR" sz="1000" dirty="0"/>
              <a:t>Pour chaque école doctorale ainsi que pour le Collège doctoral. </a:t>
            </a:r>
          </a:p>
          <a:p>
            <a:endParaRPr lang="fr-FR" sz="1200" dirty="0"/>
          </a:p>
          <a:p>
            <a:r>
              <a:rPr lang="fr-FR" b="1" i="1" dirty="0"/>
              <a:t>- Conseil et Directeur  </a:t>
            </a:r>
          </a:p>
          <a:p>
            <a:r>
              <a:rPr lang="fr-FR" sz="1000" dirty="0"/>
              <a:t>Pour chaque école doctorale ainsi que pour le Collège doctoral. </a:t>
            </a:r>
          </a:p>
          <a:p>
            <a:pPr algn="ctr"/>
            <a:endParaRPr lang="fr-FR" sz="1000" dirty="0"/>
          </a:p>
          <a:p>
            <a:r>
              <a:rPr lang="fr-FR" sz="1000" dirty="0"/>
              <a:t>Source : </a:t>
            </a:r>
            <a:r>
              <a:rPr lang="fr-FR" sz="1000" i="1" u="sng" dirty="0"/>
              <a:t>Arrêté du 25 mai 2016 fixant le cadre national de la formation et les modalités conduisant à la délivrance du diplôme national du doctorat,</a:t>
            </a:r>
          </a:p>
          <a:p>
            <a:endParaRPr lang="fr-FR" dirty="0"/>
          </a:p>
        </p:txBody>
      </p:sp>
    </p:spTree>
    <p:extLst>
      <p:ext uri="{BB962C8B-B14F-4D97-AF65-F5344CB8AC3E}">
        <p14:creationId xmlns:p14="http://schemas.microsoft.com/office/powerpoint/2010/main" val="316061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38DD5C-BA66-4052-95D8-880E6F97BE4C}"/>
              </a:ext>
            </a:extLst>
          </p:cNvPr>
          <p:cNvSpPr>
            <a:spLocks noGrp="1"/>
          </p:cNvSpPr>
          <p:nvPr>
            <p:ph type="title"/>
          </p:nvPr>
        </p:nvSpPr>
        <p:spPr>
          <a:xfrm>
            <a:off x="179512" y="188640"/>
            <a:ext cx="5486400" cy="566738"/>
          </a:xfrm>
        </p:spPr>
        <p:txBody>
          <a:bodyPr/>
          <a:lstStyle/>
          <a:p>
            <a:r>
              <a:rPr lang="fr-FR" dirty="0"/>
              <a:t>ÉVOLUTION LÉGALE</a:t>
            </a:r>
          </a:p>
        </p:txBody>
      </p:sp>
      <p:graphicFrame>
        <p:nvGraphicFramePr>
          <p:cNvPr id="8" name="Diagramme 7">
            <a:extLst>
              <a:ext uri="{FF2B5EF4-FFF2-40B4-BE49-F238E27FC236}">
                <a16:creationId xmlns:a16="http://schemas.microsoft.com/office/drawing/2014/main" id="{ECBD4733-A0B3-4E28-A395-C4A051B21FEC}"/>
              </a:ext>
            </a:extLst>
          </p:cNvPr>
          <p:cNvGraphicFramePr/>
          <p:nvPr/>
        </p:nvGraphicFramePr>
        <p:xfrm>
          <a:off x="1691680" y="6206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texte 9">
            <a:extLst>
              <a:ext uri="{FF2B5EF4-FFF2-40B4-BE49-F238E27FC236}">
                <a16:creationId xmlns:a16="http://schemas.microsoft.com/office/drawing/2014/main" id="{F5FE3850-67C2-43C6-A252-04C0146462D5}"/>
              </a:ext>
            </a:extLst>
          </p:cNvPr>
          <p:cNvSpPr>
            <a:spLocks noGrp="1"/>
          </p:cNvSpPr>
          <p:nvPr>
            <p:ph type="body" sz="half" idx="2"/>
          </p:nvPr>
        </p:nvSpPr>
        <p:spPr>
          <a:xfrm>
            <a:off x="755576" y="4365104"/>
            <a:ext cx="8208912" cy="1386060"/>
          </a:xfrm>
        </p:spPr>
        <p:txBody>
          <a:bodyPr/>
          <a:lstStyle/>
          <a:p>
            <a:r>
              <a:rPr lang="fr-FR" dirty="0"/>
              <a:t>Les missions exercées par le service administratif : </a:t>
            </a:r>
          </a:p>
          <a:p>
            <a:pPr marL="285750" indent="-285750">
              <a:buFont typeface="Wingdings" panose="05000000000000000000" pitchFamily="2" charset="2"/>
              <a:buChar char="Ø"/>
            </a:pPr>
            <a:r>
              <a:rPr lang="fr-FR" sz="1000" dirty="0"/>
              <a:t>Coordination et la mutualisation des activités entre les 4 Ecoles Doctorales ; </a:t>
            </a:r>
          </a:p>
          <a:p>
            <a:pPr marL="285750" indent="-285750">
              <a:buFont typeface="Wingdings" panose="05000000000000000000" pitchFamily="2" charset="2"/>
              <a:buChar char="Ø"/>
            </a:pPr>
            <a:r>
              <a:rPr lang="fr-FR" sz="1000" dirty="0"/>
              <a:t>Structuration du budget et suivi de son exécution ; </a:t>
            </a:r>
          </a:p>
          <a:p>
            <a:pPr marL="285750" indent="-285750">
              <a:buFont typeface="Wingdings" panose="05000000000000000000" pitchFamily="2" charset="2"/>
              <a:buChar char="Ø"/>
            </a:pPr>
            <a:r>
              <a:rPr lang="fr-FR" sz="1000" dirty="0"/>
              <a:t>Accompagnement des doctorants dans leur parcours en thèse, depuis leur recrutement jusqu’à la délivrance de leur diplôme </a:t>
            </a:r>
          </a:p>
          <a:p>
            <a:pPr marL="285750" indent="-285750">
              <a:buFont typeface="Wingdings" panose="05000000000000000000" pitchFamily="2" charset="2"/>
              <a:buChar char="Ø"/>
            </a:pPr>
            <a:r>
              <a:rPr lang="fr-FR" sz="1000" dirty="0"/>
              <a:t>Assure l'ingénierie des formations transversales proposées aux doctorants ; </a:t>
            </a:r>
          </a:p>
          <a:p>
            <a:pPr marL="285750" indent="-285750">
              <a:buFont typeface="Wingdings" panose="05000000000000000000" pitchFamily="2" charset="2"/>
              <a:buChar char="Ø"/>
            </a:pPr>
            <a:r>
              <a:rPr lang="fr-FR" sz="1000" dirty="0"/>
              <a:t>Gestion et suivi des formations scientifiques proposées par les Ecoles Doctorales ; </a:t>
            </a:r>
          </a:p>
          <a:p>
            <a:pPr marL="285750" indent="-285750">
              <a:buFont typeface="Wingdings" panose="05000000000000000000" pitchFamily="2" charset="2"/>
              <a:buChar char="Ø"/>
            </a:pPr>
            <a:r>
              <a:rPr lang="fr-FR" sz="1000" dirty="0"/>
              <a:t>Collaboration des différentes actions et projets de valorisation du doctorat ; </a:t>
            </a:r>
          </a:p>
          <a:p>
            <a:pPr marL="285750" indent="-285750">
              <a:buFont typeface="Wingdings" panose="05000000000000000000" pitchFamily="2" charset="2"/>
              <a:buChar char="Ø"/>
            </a:pPr>
            <a:r>
              <a:rPr lang="fr-FR" sz="1000" dirty="0"/>
              <a:t>Communication autour des actions qu'il propose et activités qu'il met en œuvre ;</a:t>
            </a:r>
          </a:p>
          <a:p>
            <a:pPr marL="285750" indent="-285750">
              <a:buFont typeface="Wingdings" panose="05000000000000000000" pitchFamily="2" charset="2"/>
              <a:buChar char="Ø"/>
            </a:pPr>
            <a:r>
              <a:rPr lang="fr-FR" sz="1000" dirty="0"/>
              <a:t>Coordination de la politique de candidature et de soutenance au diplôme d’Habilitation à Diriger les Recherches. </a:t>
            </a:r>
          </a:p>
          <a:p>
            <a:pPr marL="285750" indent="-285750">
              <a:buFont typeface="Wingdings" panose="05000000000000000000" pitchFamily="2" charset="2"/>
              <a:buChar char="Ø"/>
            </a:pPr>
            <a:endParaRPr lang="fr-FR" sz="1100" dirty="0"/>
          </a:p>
        </p:txBody>
      </p:sp>
    </p:spTree>
    <p:extLst>
      <p:ext uri="{BB962C8B-B14F-4D97-AF65-F5344CB8AC3E}">
        <p14:creationId xmlns:p14="http://schemas.microsoft.com/office/powerpoint/2010/main" val="266327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38DD5C-BA66-4052-95D8-880E6F97BE4C}"/>
              </a:ext>
            </a:extLst>
          </p:cNvPr>
          <p:cNvSpPr>
            <a:spLocks noGrp="1"/>
          </p:cNvSpPr>
          <p:nvPr>
            <p:ph type="title"/>
          </p:nvPr>
        </p:nvSpPr>
        <p:spPr>
          <a:xfrm>
            <a:off x="179512" y="188640"/>
            <a:ext cx="5486400" cy="566738"/>
          </a:xfrm>
        </p:spPr>
        <p:txBody>
          <a:bodyPr/>
          <a:lstStyle/>
          <a:p>
            <a:r>
              <a:rPr lang="fr-FR" dirty="0"/>
              <a:t>CONCLUSION</a:t>
            </a:r>
          </a:p>
        </p:txBody>
      </p:sp>
      <p:graphicFrame>
        <p:nvGraphicFramePr>
          <p:cNvPr id="2" name="Diagramme 1">
            <a:extLst>
              <a:ext uri="{FF2B5EF4-FFF2-40B4-BE49-F238E27FC236}">
                <a16:creationId xmlns:a16="http://schemas.microsoft.com/office/drawing/2014/main" id="{6F3B6B3E-7CA8-4D52-A555-22136D011AEC}"/>
              </a:ext>
            </a:extLst>
          </p:cNvPr>
          <p:cNvGraphicFramePr/>
          <p:nvPr/>
        </p:nvGraphicFramePr>
        <p:xfrm>
          <a:off x="899592" y="1268760"/>
          <a:ext cx="672040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83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34A4D4-3038-4DD9-944A-71A1DA6C5ED9}"/>
              </a:ext>
            </a:extLst>
          </p:cNvPr>
          <p:cNvSpPr/>
          <p:nvPr/>
        </p:nvSpPr>
        <p:spPr>
          <a:xfrm>
            <a:off x="1547664" y="2351782"/>
            <a:ext cx="6048672" cy="584775"/>
          </a:xfrm>
          <a:prstGeom prst="rect">
            <a:avLst/>
          </a:prstGeom>
        </p:spPr>
        <p:txBody>
          <a:bodyPr wrap="square">
            <a:spAutoFit/>
          </a:bodyPr>
          <a:lstStyle/>
          <a:p>
            <a:pPr lvl="0" algn="ctr"/>
            <a:r>
              <a:rPr lang="fr-FR" sz="3200" b="1" dirty="0">
                <a:solidFill>
                  <a:schemeClr val="bg1"/>
                </a:solidFill>
                <a:cs typeface="Arial" panose="020B0604020202020204" pitchFamily="34" charset="0"/>
              </a:rPr>
              <a:t>Point RH</a:t>
            </a:r>
          </a:p>
        </p:txBody>
      </p:sp>
    </p:spTree>
    <p:extLst>
      <p:ext uri="{BB962C8B-B14F-4D97-AF65-F5344CB8AC3E}">
        <p14:creationId xmlns:p14="http://schemas.microsoft.com/office/powerpoint/2010/main" val="59130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BBDEAEA-4AAC-4234-960C-A3E6950FBF9F}"/>
              </a:ext>
            </a:extLst>
          </p:cNvPr>
          <p:cNvSpPr>
            <a:spLocks noGrp="1"/>
          </p:cNvSpPr>
          <p:nvPr>
            <p:ph type="title"/>
          </p:nvPr>
        </p:nvSpPr>
        <p:spPr>
          <a:xfrm>
            <a:off x="0" y="0"/>
            <a:ext cx="8686800" cy="836613"/>
          </a:xfrm>
        </p:spPr>
        <p:txBody>
          <a:bodyPr/>
          <a:lstStyle/>
          <a:p>
            <a:r>
              <a:rPr lang="fr-FR" sz="2400" dirty="0"/>
              <a:t>Point RH : Mouvements de personnels au sein du CED</a:t>
            </a:r>
          </a:p>
        </p:txBody>
      </p:sp>
      <p:sp>
        <p:nvSpPr>
          <p:cNvPr id="2" name="ZoneTexte 1">
            <a:extLst>
              <a:ext uri="{FF2B5EF4-FFF2-40B4-BE49-F238E27FC236}">
                <a16:creationId xmlns:a16="http://schemas.microsoft.com/office/drawing/2014/main" id="{D3FF1ECE-E19C-4D8E-93D7-99D79926B34B}"/>
              </a:ext>
            </a:extLst>
          </p:cNvPr>
          <p:cNvSpPr txBox="1"/>
          <p:nvPr/>
        </p:nvSpPr>
        <p:spPr>
          <a:xfrm>
            <a:off x="307938" y="1501351"/>
            <a:ext cx="8686800" cy="1061829"/>
          </a:xfrm>
          <a:prstGeom prst="rect">
            <a:avLst/>
          </a:prstGeom>
          <a:noFill/>
        </p:spPr>
        <p:txBody>
          <a:bodyPr wrap="square" rtlCol="0">
            <a:spAutoFit/>
          </a:bodyPr>
          <a:lstStyle/>
          <a:p>
            <a:pPr marL="285750" indent="-285750">
              <a:buFont typeface="Wingdings" panose="05000000000000000000" pitchFamily="2" charset="2"/>
              <a:buChar char="q"/>
            </a:pPr>
            <a:r>
              <a:rPr lang="fr-FR" b="1" dirty="0"/>
              <a:t>Départ de Aurélie ANGLERAUD </a:t>
            </a:r>
            <a:r>
              <a:rPr lang="fr-FR" b="1" dirty="0">
                <a:solidFill>
                  <a:srgbClr val="C00000"/>
                </a:solidFill>
              </a:rPr>
              <a:t>au ??/??/??</a:t>
            </a:r>
            <a:r>
              <a:rPr lang="fr-FR" dirty="0">
                <a:solidFill>
                  <a:srgbClr val="C00000"/>
                </a:solidFill>
              </a:rPr>
              <a:t> </a:t>
            </a:r>
          </a:p>
          <a:p>
            <a:endParaRPr lang="fr-FR" sz="900" dirty="0"/>
          </a:p>
          <a:p>
            <a:pPr marL="1200150" lvl="2" indent="-285750">
              <a:buFont typeface="Symbol" panose="05050102010706020507" pitchFamily="18" charset="2"/>
              <a:buChar char="Þ"/>
            </a:pPr>
            <a:r>
              <a:rPr lang="fr-FR" dirty="0"/>
              <a:t>Recrutement en cours</a:t>
            </a:r>
          </a:p>
          <a:p>
            <a:pPr lvl="2"/>
            <a:endParaRPr lang="fr-FR" dirty="0"/>
          </a:p>
        </p:txBody>
      </p:sp>
      <p:sp>
        <p:nvSpPr>
          <p:cNvPr id="7" name="ZoneTexte 6">
            <a:extLst>
              <a:ext uri="{FF2B5EF4-FFF2-40B4-BE49-F238E27FC236}">
                <a16:creationId xmlns:a16="http://schemas.microsoft.com/office/drawing/2014/main" id="{749C6F1E-EAB4-4CFC-A233-0BDCA7CA5E7D}"/>
              </a:ext>
            </a:extLst>
          </p:cNvPr>
          <p:cNvSpPr txBox="1"/>
          <p:nvPr/>
        </p:nvSpPr>
        <p:spPr>
          <a:xfrm>
            <a:off x="319221" y="3201700"/>
            <a:ext cx="8505557" cy="769441"/>
          </a:xfrm>
          <a:prstGeom prst="rect">
            <a:avLst/>
          </a:prstGeom>
          <a:noFill/>
        </p:spPr>
        <p:txBody>
          <a:bodyPr wrap="square" rtlCol="0">
            <a:spAutoFit/>
          </a:bodyPr>
          <a:lstStyle/>
          <a:p>
            <a:pPr marL="285750" indent="-285750">
              <a:buFont typeface="Wingdings" panose="05000000000000000000" pitchFamily="2" charset="2"/>
              <a:buChar char="q"/>
            </a:pPr>
            <a:r>
              <a:rPr lang="fr-FR" b="1" dirty="0"/>
              <a:t>Départ de Claire BUISSON </a:t>
            </a:r>
            <a:r>
              <a:rPr lang="fr-FR" b="1" dirty="0">
                <a:solidFill>
                  <a:srgbClr val="C00000"/>
                </a:solidFill>
              </a:rPr>
              <a:t>au 06-02-2026</a:t>
            </a:r>
            <a:endParaRPr lang="fr-FR" dirty="0">
              <a:solidFill>
                <a:srgbClr val="C00000"/>
              </a:solidFill>
            </a:endParaRPr>
          </a:p>
          <a:p>
            <a:endParaRPr lang="fr-FR" sz="800" dirty="0"/>
          </a:p>
          <a:p>
            <a:pPr marL="1200150" lvl="2" indent="-285750">
              <a:buFont typeface="Symbol" panose="05050102010706020507" pitchFamily="18" charset="2"/>
              <a:buChar char="Þ"/>
            </a:pPr>
            <a:r>
              <a:rPr lang="fr-FR" dirty="0"/>
              <a:t>Recrutement en cours</a:t>
            </a:r>
          </a:p>
        </p:txBody>
      </p:sp>
      <p:sp>
        <p:nvSpPr>
          <p:cNvPr id="6" name="ZoneTexte 5">
            <a:extLst>
              <a:ext uri="{FF2B5EF4-FFF2-40B4-BE49-F238E27FC236}">
                <a16:creationId xmlns:a16="http://schemas.microsoft.com/office/drawing/2014/main" id="{992E6159-12D7-4900-9B9E-90B5737A1385}"/>
              </a:ext>
            </a:extLst>
          </p:cNvPr>
          <p:cNvSpPr txBox="1"/>
          <p:nvPr/>
        </p:nvSpPr>
        <p:spPr>
          <a:xfrm>
            <a:off x="307938" y="4985786"/>
            <a:ext cx="8505557" cy="492443"/>
          </a:xfrm>
          <a:prstGeom prst="rect">
            <a:avLst/>
          </a:prstGeom>
          <a:noFill/>
        </p:spPr>
        <p:txBody>
          <a:bodyPr wrap="square" rtlCol="0">
            <a:spAutoFit/>
          </a:bodyPr>
          <a:lstStyle/>
          <a:p>
            <a:pPr marL="285750" indent="-285750">
              <a:buFont typeface="Wingdings" panose="05000000000000000000" pitchFamily="2" charset="2"/>
              <a:buChar char="q"/>
            </a:pPr>
            <a:r>
              <a:rPr lang="fr-FR" b="1" dirty="0"/>
              <a:t>Départ de Serigne FAME </a:t>
            </a:r>
            <a:r>
              <a:rPr lang="fr-FR" b="1" dirty="0">
                <a:solidFill>
                  <a:srgbClr val="C00000"/>
                </a:solidFill>
              </a:rPr>
              <a:t>au 13-03-2026</a:t>
            </a:r>
            <a:endParaRPr lang="fr-FR" dirty="0">
              <a:solidFill>
                <a:srgbClr val="C00000"/>
              </a:solidFill>
            </a:endParaRPr>
          </a:p>
          <a:p>
            <a:endParaRPr lang="fr-FR" sz="800" dirty="0"/>
          </a:p>
        </p:txBody>
      </p:sp>
      <p:sp>
        <p:nvSpPr>
          <p:cNvPr id="8" name="ZoneTexte 7">
            <a:extLst>
              <a:ext uri="{FF2B5EF4-FFF2-40B4-BE49-F238E27FC236}">
                <a16:creationId xmlns:a16="http://schemas.microsoft.com/office/drawing/2014/main" id="{CE07C930-689F-42DC-9CE1-87C79353D39B}"/>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313292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DDFC82F9-FE27-4F55-B1C9-D10E34B4BFFB}"/>
              </a:ext>
            </a:extLst>
          </p:cNvPr>
          <p:cNvCxnSpPr>
            <a:cxnSpLocks/>
          </p:cNvCxnSpPr>
          <p:nvPr/>
        </p:nvCxnSpPr>
        <p:spPr>
          <a:xfrm>
            <a:off x="2709845" y="1780651"/>
            <a:ext cx="678341" cy="0"/>
          </a:xfrm>
          <a:prstGeom prst="line">
            <a:avLst/>
          </a:prstGeom>
          <a:noFill/>
          <a:ln w="3175" cap="flat" cmpd="sng" algn="ctr">
            <a:solidFill>
              <a:srgbClr val="C00000"/>
            </a:solidFill>
            <a:prstDash val="lgDashDot"/>
            <a:miter lim="800000"/>
          </a:ln>
          <a:effectLst/>
        </p:spPr>
      </p:cxnSp>
      <p:cxnSp>
        <p:nvCxnSpPr>
          <p:cNvPr id="7" name="Connecteur droit 6">
            <a:extLst>
              <a:ext uri="{FF2B5EF4-FFF2-40B4-BE49-F238E27FC236}">
                <a16:creationId xmlns:a16="http://schemas.microsoft.com/office/drawing/2014/main" id="{D40B6DCC-F820-40D9-9572-2109FBECAC31}"/>
              </a:ext>
            </a:extLst>
          </p:cNvPr>
          <p:cNvCxnSpPr>
            <a:cxnSpLocks/>
          </p:cNvCxnSpPr>
          <p:nvPr/>
        </p:nvCxnSpPr>
        <p:spPr>
          <a:xfrm>
            <a:off x="7063938" y="2697856"/>
            <a:ext cx="0" cy="573537"/>
          </a:xfrm>
          <a:prstGeom prst="line">
            <a:avLst/>
          </a:prstGeom>
          <a:noFill/>
          <a:ln w="19050" cap="flat" cmpd="sng" algn="ctr">
            <a:solidFill>
              <a:srgbClr val="C00000"/>
            </a:solidFill>
            <a:prstDash val="solid"/>
            <a:miter lim="800000"/>
          </a:ln>
          <a:effectLst/>
        </p:spPr>
      </p:cxnSp>
      <p:cxnSp>
        <p:nvCxnSpPr>
          <p:cNvPr id="8" name="Connecteur droit 7">
            <a:extLst>
              <a:ext uri="{FF2B5EF4-FFF2-40B4-BE49-F238E27FC236}">
                <a16:creationId xmlns:a16="http://schemas.microsoft.com/office/drawing/2014/main" id="{F16CDF7E-A6FA-4332-8CD6-BDDAFC85D58E}"/>
              </a:ext>
            </a:extLst>
          </p:cNvPr>
          <p:cNvCxnSpPr>
            <a:cxnSpLocks/>
          </p:cNvCxnSpPr>
          <p:nvPr/>
        </p:nvCxnSpPr>
        <p:spPr>
          <a:xfrm>
            <a:off x="6028141" y="1567523"/>
            <a:ext cx="417577" cy="0"/>
          </a:xfrm>
          <a:prstGeom prst="line">
            <a:avLst/>
          </a:prstGeom>
          <a:noFill/>
          <a:ln w="19050" cap="flat" cmpd="sng" algn="ctr">
            <a:solidFill>
              <a:srgbClr val="C00000"/>
            </a:solidFill>
            <a:prstDash val="solid"/>
            <a:miter lim="800000"/>
          </a:ln>
          <a:effectLst/>
        </p:spPr>
      </p:cxnSp>
      <p:cxnSp>
        <p:nvCxnSpPr>
          <p:cNvPr id="9" name="Connecteur droit 8">
            <a:extLst>
              <a:ext uri="{FF2B5EF4-FFF2-40B4-BE49-F238E27FC236}">
                <a16:creationId xmlns:a16="http://schemas.microsoft.com/office/drawing/2014/main" id="{CCA64BD3-A293-4E3D-A9B7-26B2A4E3437C}"/>
              </a:ext>
            </a:extLst>
          </p:cNvPr>
          <p:cNvCxnSpPr>
            <a:cxnSpLocks/>
          </p:cNvCxnSpPr>
          <p:nvPr/>
        </p:nvCxnSpPr>
        <p:spPr>
          <a:xfrm>
            <a:off x="5610564" y="1780651"/>
            <a:ext cx="417577" cy="0"/>
          </a:xfrm>
          <a:prstGeom prst="line">
            <a:avLst/>
          </a:prstGeom>
          <a:noFill/>
          <a:ln w="19050" cap="flat" cmpd="sng" algn="ctr">
            <a:solidFill>
              <a:srgbClr val="C00000"/>
            </a:solidFill>
            <a:prstDash val="solid"/>
            <a:miter lim="800000"/>
          </a:ln>
          <a:effectLst/>
        </p:spPr>
      </p:cxnSp>
      <p:cxnSp>
        <p:nvCxnSpPr>
          <p:cNvPr id="10" name="Connecteur droit 9">
            <a:extLst>
              <a:ext uri="{FF2B5EF4-FFF2-40B4-BE49-F238E27FC236}">
                <a16:creationId xmlns:a16="http://schemas.microsoft.com/office/drawing/2014/main" id="{101DCEE7-D26C-40A8-81B6-E9649E9B9908}"/>
              </a:ext>
            </a:extLst>
          </p:cNvPr>
          <p:cNvCxnSpPr>
            <a:cxnSpLocks/>
          </p:cNvCxnSpPr>
          <p:nvPr/>
        </p:nvCxnSpPr>
        <p:spPr>
          <a:xfrm>
            <a:off x="6028141" y="1993779"/>
            <a:ext cx="417577" cy="0"/>
          </a:xfrm>
          <a:prstGeom prst="line">
            <a:avLst/>
          </a:prstGeom>
          <a:noFill/>
          <a:ln w="19050" cap="flat" cmpd="sng" algn="ctr">
            <a:solidFill>
              <a:srgbClr val="C00000"/>
            </a:solidFill>
            <a:prstDash val="solid"/>
            <a:miter lim="800000"/>
          </a:ln>
          <a:effectLst/>
        </p:spPr>
      </p:cxnSp>
      <p:cxnSp>
        <p:nvCxnSpPr>
          <p:cNvPr id="12" name="Connecteur droit 11">
            <a:extLst>
              <a:ext uri="{FF2B5EF4-FFF2-40B4-BE49-F238E27FC236}">
                <a16:creationId xmlns:a16="http://schemas.microsoft.com/office/drawing/2014/main" id="{A8D7CB4A-FD5E-4CD6-8C91-FD50A5418463}"/>
              </a:ext>
            </a:extLst>
          </p:cNvPr>
          <p:cNvCxnSpPr>
            <a:cxnSpLocks/>
          </p:cNvCxnSpPr>
          <p:nvPr/>
        </p:nvCxnSpPr>
        <p:spPr>
          <a:xfrm>
            <a:off x="2227517" y="2697856"/>
            <a:ext cx="4836421" cy="0"/>
          </a:xfrm>
          <a:prstGeom prst="line">
            <a:avLst/>
          </a:prstGeom>
          <a:noFill/>
          <a:ln w="19050" cap="flat" cmpd="sng" algn="ctr">
            <a:solidFill>
              <a:srgbClr val="C00000"/>
            </a:solidFill>
            <a:prstDash val="solid"/>
            <a:miter lim="800000"/>
          </a:ln>
          <a:effectLst/>
        </p:spPr>
      </p:cxnSp>
      <p:cxnSp>
        <p:nvCxnSpPr>
          <p:cNvPr id="13" name="Connecteur droit 12">
            <a:extLst>
              <a:ext uri="{FF2B5EF4-FFF2-40B4-BE49-F238E27FC236}">
                <a16:creationId xmlns:a16="http://schemas.microsoft.com/office/drawing/2014/main" id="{6B0C4E56-D502-45F9-AE81-4EC33C240DB3}"/>
              </a:ext>
            </a:extLst>
          </p:cNvPr>
          <p:cNvCxnSpPr>
            <a:cxnSpLocks/>
          </p:cNvCxnSpPr>
          <p:nvPr/>
        </p:nvCxnSpPr>
        <p:spPr>
          <a:xfrm>
            <a:off x="6028141" y="1567523"/>
            <a:ext cx="0" cy="426256"/>
          </a:xfrm>
          <a:prstGeom prst="line">
            <a:avLst/>
          </a:prstGeom>
          <a:noFill/>
          <a:ln w="19050" cap="flat" cmpd="sng" algn="ctr">
            <a:solidFill>
              <a:srgbClr val="C00000"/>
            </a:solidFill>
            <a:prstDash val="solid"/>
            <a:miter lim="800000"/>
          </a:ln>
          <a:effectLst/>
        </p:spPr>
      </p:cxnSp>
      <p:cxnSp>
        <p:nvCxnSpPr>
          <p:cNvPr id="14" name="Connecteur droit 13">
            <a:extLst>
              <a:ext uri="{FF2B5EF4-FFF2-40B4-BE49-F238E27FC236}">
                <a16:creationId xmlns:a16="http://schemas.microsoft.com/office/drawing/2014/main" id="{9CACD56A-D824-4C8F-8936-FAF0EAC019B7}"/>
              </a:ext>
            </a:extLst>
          </p:cNvPr>
          <p:cNvCxnSpPr>
            <a:cxnSpLocks/>
          </p:cNvCxnSpPr>
          <p:nvPr/>
        </p:nvCxnSpPr>
        <p:spPr>
          <a:xfrm>
            <a:off x="4530323" y="1751741"/>
            <a:ext cx="0" cy="946115"/>
          </a:xfrm>
          <a:prstGeom prst="line">
            <a:avLst/>
          </a:prstGeom>
          <a:noFill/>
          <a:ln w="19050" cap="flat" cmpd="sng" algn="ctr">
            <a:solidFill>
              <a:srgbClr val="C00000"/>
            </a:solidFill>
            <a:prstDash val="solid"/>
            <a:miter lim="800000"/>
          </a:ln>
          <a:effectLst/>
        </p:spPr>
      </p:cxnSp>
      <p:sp>
        <p:nvSpPr>
          <p:cNvPr id="15" name="Rectangle 14">
            <a:extLst>
              <a:ext uri="{FF2B5EF4-FFF2-40B4-BE49-F238E27FC236}">
                <a16:creationId xmlns:a16="http://schemas.microsoft.com/office/drawing/2014/main" id="{42DFE9FC-7D3F-44C2-9833-7AA01CBD72F1}"/>
              </a:ext>
            </a:extLst>
          </p:cNvPr>
          <p:cNvSpPr/>
          <p:nvPr/>
        </p:nvSpPr>
        <p:spPr>
          <a:xfrm>
            <a:off x="312245" y="1507837"/>
            <a:ext cx="2332518" cy="545627"/>
          </a:xfrm>
          <a:prstGeom prst="rect">
            <a:avLst/>
          </a:prstGeom>
          <a:solidFill>
            <a:srgbClr val="C00000"/>
          </a:solidFill>
          <a:ln w="12700" cap="flat" cmpd="sng" algn="ctr">
            <a:solidFill>
              <a:srgbClr val="C00000"/>
            </a:solidFill>
            <a:prstDash val="solid"/>
            <a:miter lim="800000"/>
          </a:ln>
          <a:effectLst>
            <a:glow rad="101600">
              <a:srgbClr val="C00000">
                <a:alpha val="60000"/>
              </a:srgbClr>
            </a:glo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prstClr val="white"/>
                </a:solidFill>
                <a:effectLst/>
                <a:uLnTx/>
                <a:uFillTx/>
                <a:latin typeface="Calibri" panose="020F0502020204030204"/>
                <a:ea typeface="+mn-ea"/>
                <a:cs typeface="+mn-cs"/>
              </a:rPr>
              <a:t>VP Formation Doctorale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500" b="1" i="1" u="none" strike="noStrike" kern="0" cap="none" spc="0" normalizeH="0" baseline="0" noProof="0" dirty="0">
                <a:ln>
                  <a:noFill/>
                </a:ln>
                <a:solidFill>
                  <a:prstClr val="white"/>
                </a:solidFill>
                <a:effectLst/>
                <a:uLnTx/>
                <a:uFillTx/>
                <a:latin typeface="Calibri" panose="020F0502020204030204"/>
                <a:ea typeface="+mn-ea"/>
                <a:cs typeface="+mn-cs"/>
              </a:rPr>
              <a:t>Jacques PERICARD</a:t>
            </a:r>
          </a:p>
        </p:txBody>
      </p:sp>
      <p:sp>
        <p:nvSpPr>
          <p:cNvPr id="16" name="ZoneTexte 15">
            <a:extLst>
              <a:ext uri="{FF2B5EF4-FFF2-40B4-BE49-F238E27FC236}">
                <a16:creationId xmlns:a16="http://schemas.microsoft.com/office/drawing/2014/main" id="{CB74760A-312E-469A-8745-1E60B2E88694}"/>
              </a:ext>
            </a:extLst>
          </p:cNvPr>
          <p:cNvSpPr txBox="1"/>
          <p:nvPr/>
        </p:nvSpPr>
        <p:spPr>
          <a:xfrm>
            <a:off x="4634100" y="3252416"/>
            <a:ext cx="4052700" cy="1910203"/>
          </a:xfrm>
          <a:prstGeom prst="rect">
            <a:avLst/>
          </a:prstGeom>
          <a:solidFill>
            <a:sysClr val="window" lastClr="FFFFFF"/>
          </a:solidFill>
          <a:ln w="9525">
            <a:solidFill>
              <a:schemeClr val="accent2"/>
            </a:solidFill>
          </a:ln>
          <a:effectLst>
            <a:glow rad="139700">
              <a:srgbClr val="C00000">
                <a:alpha val="40000"/>
              </a:srgbClr>
            </a:glow>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0000"/>
                </a:solidFill>
                <a:effectLst/>
                <a:uLnTx/>
                <a:uFillTx/>
                <a:latin typeface="Calibri" panose="020F0502020204030204"/>
              </a:rPr>
              <a:t>Cellule Professionnalisation</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0000"/>
                </a:solidFill>
                <a:effectLst/>
                <a:uLnTx/>
                <a:uFillTx/>
                <a:latin typeface="Calibri" panose="020F0502020204030204"/>
              </a:rPr>
              <a:t>valorisation, carrière</a:t>
            </a:r>
          </a:p>
          <a:p>
            <a:pPr marL="0" marR="0" lvl="0" indent="0" algn="ctr" defTabSz="672704" eaLnBrk="1" fontAlgn="auto" latinLnBrk="0" hangingPunct="1">
              <a:lnSpc>
                <a:spcPct val="100000"/>
              </a:lnSpc>
              <a:spcBef>
                <a:spcPts val="0"/>
              </a:spcBef>
              <a:spcAft>
                <a:spcPts val="0"/>
              </a:spcAft>
              <a:buClrTx/>
              <a:buSzTx/>
              <a:buFontTx/>
              <a:buNone/>
              <a:tabLst/>
              <a:defRPr/>
            </a:pPr>
            <a:r>
              <a:rPr kumimoji="0" lang="fr-FR" sz="788" b="0" i="1" u="none" strike="noStrike" kern="0" cap="none" spc="0" normalizeH="0" baseline="0" noProof="0" dirty="0">
                <a:ln>
                  <a:noFill/>
                </a:ln>
                <a:solidFill>
                  <a:srgbClr val="4D4D4D"/>
                </a:solidFill>
                <a:effectLst/>
                <a:uLnTx/>
                <a:uFillTx/>
                <a:latin typeface="Calibri" panose="020F0502020204030204"/>
              </a:rPr>
              <a:t>(1 </a:t>
            </a:r>
            <a:r>
              <a:rPr kumimoji="0" lang="fr-FR" sz="788" b="0" i="1" u="none" strike="noStrike" kern="0" cap="none" spc="0" normalizeH="0" baseline="0" noProof="0" dirty="0" err="1">
                <a:ln>
                  <a:noFill/>
                </a:ln>
                <a:solidFill>
                  <a:srgbClr val="4D4D4D"/>
                </a:solidFill>
                <a:effectLst/>
                <a:uLnTx/>
                <a:uFillTx/>
                <a:latin typeface="Calibri" panose="020F0502020204030204"/>
              </a:rPr>
              <a:t>Etp</a:t>
            </a:r>
            <a:r>
              <a:rPr kumimoji="0" lang="fr-FR" sz="788" b="0" i="1" u="none" strike="noStrike" kern="0" cap="none" spc="0" normalizeH="0" baseline="0" noProof="0" dirty="0">
                <a:ln>
                  <a:noFill/>
                </a:ln>
                <a:solidFill>
                  <a:srgbClr val="4D4D4D"/>
                </a:solidFill>
                <a:effectLst/>
                <a:uLnTx/>
                <a:uFillTx/>
                <a:latin typeface="Calibri" panose="020F0502020204030204"/>
              </a:rPr>
              <a:t> cat A, 1 </a:t>
            </a:r>
            <a:r>
              <a:rPr kumimoji="0" lang="fr-FR" sz="788" b="0" i="1" u="none" strike="noStrike" kern="0" cap="none" spc="0" normalizeH="0" baseline="0" noProof="0" dirty="0" err="1">
                <a:ln>
                  <a:noFill/>
                </a:ln>
                <a:solidFill>
                  <a:srgbClr val="4D4D4D"/>
                </a:solidFill>
                <a:effectLst/>
                <a:uLnTx/>
                <a:uFillTx/>
                <a:latin typeface="Calibri" panose="020F0502020204030204"/>
              </a:rPr>
              <a:t>Etp</a:t>
            </a:r>
            <a:r>
              <a:rPr kumimoji="0" lang="fr-FR" sz="788" b="0" i="1" u="none" strike="noStrike" kern="0" cap="none" spc="0" normalizeH="0" baseline="0" noProof="0" dirty="0">
                <a:ln>
                  <a:noFill/>
                </a:ln>
                <a:solidFill>
                  <a:srgbClr val="4D4D4D"/>
                </a:solidFill>
                <a:effectLst/>
                <a:uLnTx/>
                <a:uFillTx/>
                <a:latin typeface="Calibri" panose="020F0502020204030204"/>
              </a:rPr>
              <a:t> cat B, 1 contrat étudiant)</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050" b="1" i="1" u="none" strike="noStrike" kern="0" cap="none" spc="0" normalizeH="0" baseline="0" noProof="0" dirty="0">
                <a:ln>
                  <a:noFill/>
                </a:ln>
                <a:solidFill>
                  <a:srgbClr val="4D4D4D"/>
                </a:solidFill>
                <a:effectLst/>
                <a:uLnTx/>
                <a:uFillTx/>
                <a:latin typeface="Calibri" panose="020F0502020204030204"/>
              </a:rPr>
              <a:t>Responsable : Frédérique SAVIGNAT</a:t>
            </a:r>
          </a:p>
          <a:p>
            <a:pPr marL="0" marR="0" lvl="0" indent="0" defTabSz="672704" eaLnBrk="1" fontAlgn="auto" latinLnBrk="0" hangingPunct="1">
              <a:lnSpc>
                <a:spcPct val="100000"/>
              </a:lnSpc>
              <a:spcBef>
                <a:spcPts val="0"/>
              </a:spcBef>
              <a:spcAft>
                <a:spcPts val="0"/>
              </a:spcAft>
              <a:buClrTx/>
              <a:buSzTx/>
              <a:buFontTx/>
              <a:buNone/>
              <a:tabLst/>
              <a:defRPr/>
            </a:pPr>
            <a:r>
              <a:rPr kumimoji="0" lang="fr-FR" sz="675" b="0" i="1" u="none" strike="noStrike" kern="0" cap="none" spc="0" normalizeH="0" baseline="0" noProof="0" dirty="0">
                <a:ln>
                  <a:noFill/>
                </a:ln>
                <a:solidFill>
                  <a:srgbClr val="4D4D4D"/>
                </a:solidFill>
                <a:effectLst/>
                <a:uLnTx/>
                <a:uFillTx/>
                <a:latin typeface="Calibri" panose="020F0502020204030204"/>
              </a:rPr>
              <a:t>Formations transversales, Gestion pédagogique, Devenir des Docteurs, Actions de valorisation, Evènementiel  </a:t>
            </a:r>
          </a:p>
          <a:p>
            <a:pPr marL="0" marR="0" lvl="0" indent="0" defTabSz="672704"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4D4D4D"/>
              </a:solidFill>
              <a:effectLst/>
              <a:uLnTx/>
              <a:uFillTx/>
              <a:latin typeface="Calibri" panose="020F0502020204030204"/>
            </a:endParaRPr>
          </a:p>
          <a:p>
            <a:pPr marL="0" marR="0" lvl="0" indent="0" defTabSz="672704"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D4D4D"/>
                </a:solidFill>
                <a:effectLst/>
                <a:uLnTx/>
                <a:uFillTx/>
                <a:latin typeface="Calibri" panose="020F0502020204030204"/>
              </a:rPr>
              <a:t>Gestionnaire de formation et activités de valorisation : </a:t>
            </a:r>
            <a:r>
              <a:rPr kumimoji="0" lang="fr-FR" sz="900" b="0" i="0" u="none" strike="noStrike" kern="0" cap="none" spc="0" normalizeH="0" baseline="0" noProof="0" dirty="0" err="1">
                <a:ln>
                  <a:noFill/>
                </a:ln>
                <a:solidFill>
                  <a:srgbClr val="4D4D4D"/>
                </a:solidFill>
                <a:effectLst/>
                <a:uLnTx/>
                <a:uFillTx/>
                <a:latin typeface="Calibri" panose="020F0502020204030204"/>
              </a:rPr>
              <a:t>Marieke</a:t>
            </a:r>
            <a:r>
              <a:rPr kumimoji="0" lang="fr-FR" sz="900" b="0" i="0" u="none" strike="noStrike" kern="0" cap="none" spc="0" normalizeH="0" baseline="0" noProof="0" dirty="0">
                <a:ln>
                  <a:noFill/>
                </a:ln>
                <a:solidFill>
                  <a:srgbClr val="4D4D4D"/>
                </a:solidFill>
                <a:effectLst/>
                <a:uLnTx/>
                <a:uFillTx/>
                <a:latin typeface="Calibri" panose="020F0502020204030204"/>
              </a:rPr>
              <a:t> PARAT</a:t>
            </a:r>
          </a:p>
          <a:p>
            <a:pPr marL="0" marR="0" lvl="0" indent="0" defTabSz="672704"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D4D4D"/>
                </a:solidFill>
                <a:effectLst/>
                <a:uLnTx/>
                <a:uFillTx/>
                <a:latin typeface="Calibri" panose="020F0502020204030204"/>
              </a:rPr>
              <a:t>Assistant évènementiel : Maxime COSTE (contrat étudiant 50%)</a:t>
            </a:r>
          </a:p>
          <a:p>
            <a:pPr marL="0" marR="0" lvl="0" indent="0" defTabSz="672704" eaLnBrk="1" fontAlgn="auto" latinLnBrk="0" hangingPunct="1">
              <a:lnSpc>
                <a:spcPct val="100000"/>
              </a:lnSpc>
              <a:spcBef>
                <a:spcPts val="0"/>
              </a:spcBef>
              <a:spcAft>
                <a:spcPts val="0"/>
              </a:spcAft>
              <a:buClrTx/>
              <a:buSzTx/>
              <a:buFontTx/>
              <a:buNone/>
              <a:tabLst/>
              <a:defRPr/>
            </a:pPr>
            <a:endParaRPr kumimoji="0" lang="fr-FR" sz="600" b="0" i="1" u="none" strike="noStrike" kern="0" cap="none" spc="0" normalizeH="0" baseline="0" noProof="0" dirty="0">
              <a:ln>
                <a:noFill/>
              </a:ln>
              <a:solidFill>
                <a:srgbClr val="C00000"/>
              </a:solidFill>
              <a:effectLst/>
              <a:uLnTx/>
              <a:uFillTx/>
              <a:latin typeface="Calibri" panose="020F0502020204030204"/>
            </a:endParaRPr>
          </a:p>
          <a:p>
            <a:pPr marL="0" marR="0" lvl="0" indent="0" defTabSz="672704" eaLnBrk="1" fontAlgn="auto" latinLnBrk="0" hangingPunct="1">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srgbClr val="C00000"/>
              </a:solidFill>
              <a:effectLst/>
              <a:uLnTx/>
              <a:uFillTx/>
              <a:latin typeface="Calibri" panose="020F0502020204030204"/>
            </a:endParaRPr>
          </a:p>
          <a:p>
            <a:pPr marL="0" marR="0" lvl="0" indent="0" defTabSz="672704" eaLnBrk="1" fontAlgn="auto" latinLnBrk="0" hangingPunct="1">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srgbClr val="C00000"/>
              </a:solidFill>
              <a:effectLst/>
              <a:uLnTx/>
              <a:uFillTx/>
              <a:latin typeface="Calibri" panose="020F0502020204030204"/>
            </a:endParaRPr>
          </a:p>
          <a:p>
            <a:pPr marL="0" marR="0" lvl="0" indent="0" defTabSz="672704" eaLnBrk="1" fontAlgn="auto" latinLnBrk="0" hangingPunct="1">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srgbClr val="C00000"/>
              </a:solidFill>
              <a:effectLst/>
              <a:uLnTx/>
              <a:uFillTx/>
              <a:latin typeface="Calibri" panose="020F0502020204030204"/>
            </a:endParaRPr>
          </a:p>
          <a:p>
            <a:pPr marL="0" marR="0" lvl="0" indent="0" defTabSz="672704" eaLnBrk="1" fontAlgn="auto" latinLnBrk="0" hangingPunct="1">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srgbClr val="C00000"/>
              </a:solidFill>
              <a:effectLst/>
              <a:uLnTx/>
              <a:uFillTx/>
              <a:latin typeface="Calibri" panose="020F0502020204030204"/>
            </a:endParaRPr>
          </a:p>
        </p:txBody>
      </p:sp>
      <p:sp>
        <p:nvSpPr>
          <p:cNvPr id="17" name="Rectangle 16">
            <a:extLst>
              <a:ext uri="{FF2B5EF4-FFF2-40B4-BE49-F238E27FC236}">
                <a16:creationId xmlns:a16="http://schemas.microsoft.com/office/drawing/2014/main" id="{70E1A411-C783-4E66-8E37-21F639731DE6}"/>
              </a:ext>
            </a:extLst>
          </p:cNvPr>
          <p:cNvSpPr/>
          <p:nvPr/>
        </p:nvSpPr>
        <p:spPr>
          <a:xfrm>
            <a:off x="3278046" y="1436364"/>
            <a:ext cx="2332518" cy="630755"/>
          </a:xfrm>
          <a:prstGeom prst="rect">
            <a:avLst/>
          </a:prstGeom>
          <a:solidFill>
            <a:sysClr val="window" lastClr="FFFFFF"/>
          </a:solidFill>
          <a:ln w="12700" cap="flat" cmpd="sng" algn="ctr">
            <a:solidFill>
              <a:srgbClr val="C00000"/>
            </a:solidFill>
            <a:prstDash val="solid"/>
            <a:miter lim="800000"/>
          </a:ln>
          <a:effectLst>
            <a:glow rad="101600">
              <a:srgbClr val="C00000">
                <a:alpha val="60000"/>
              </a:srgbClr>
            </a:glo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0000"/>
                </a:solidFill>
                <a:effectLst/>
                <a:uLnTx/>
                <a:uFillTx/>
                <a:latin typeface="Calibri" panose="020F0502020204030204"/>
                <a:ea typeface="+mn-ea"/>
                <a:cs typeface="+mn-cs"/>
              </a:rPr>
              <a:t>Responsable administrative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88" b="0" i="1" u="none" strike="noStrike" kern="0" cap="none" spc="0" normalizeH="0" baseline="0" noProof="0" dirty="0">
                <a:ln>
                  <a:noFill/>
                </a:ln>
                <a:solidFill>
                  <a:prstClr val="black"/>
                </a:solidFill>
                <a:effectLst/>
                <a:uLnTx/>
                <a:uFillTx/>
                <a:latin typeface="Calibri" panose="020F0502020204030204"/>
                <a:ea typeface="+mn-ea"/>
                <a:cs typeface="+mn-cs"/>
              </a:rPr>
              <a:t>1 </a:t>
            </a:r>
            <a:r>
              <a:rPr kumimoji="0" lang="fr-FR" sz="788" b="0" i="1" u="none" strike="noStrike" kern="0" cap="none" spc="0" normalizeH="0" baseline="0" noProof="0" dirty="0" err="1">
                <a:ln>
                  <a:noFill/>
                </a:ln>
                <a:solidFill>
                  <a:prstClr val="black"/>
                </a:solidFill>
                <a:effectLst/>
                <a:uLnTx/>
                <a:uFillTx/>
                <a:latin typeface="Calibri" panose="020F0502020204030204"/>
                <a:ea typeface="+mn-ea"/>
                <a:cs typeface="+mn-cs"/>
              </a:rPr>
              <a:t>Etp</a:t>
            </a:r>
            <a:r>
              <a:rPr kumimoji="0" lang="fr-FR" sz="788" b="0" i="1" u="none" strike="noStrike" kern="0" cap="none" spc="0" normalizeH="0" baseline="0" noProof="0" dirty="0">
                <a:ln>
                  <a:noFill/>
                </a:ln>
                <a:solidFill>
                  <a:prstClr val="black"/>
                </a:solidFill>
                <a:effectLst/>
                <a:uLnTx/>
                <a:uFillTx/>
                <a:latin typeface="Calibri" panose="020F0502020204030204"/>
                <a:ea typeface="+mn-ea"/>
                <a:cs typeface="+mn-cs"/>
              </a:rPr>
              <a:t> cat A</a:t>
            </a:r>
          </a:p>
          <a:p>
            <a:pPr marL="0" marR="0" lvl="0" indent="0" algn="ctr" defTabSz="685800" eaLnBrk="1" fontAlgn="auto" latinLnBrk="0" hangingPunct="1">
              <a:lnSpc>
                <a:spcPct val="100000"/>
              </a:lnSpc>
              <a:spcBef>
                <a:spcPts val="0"/>
              </a:spcBef>
              <a:spcAft>
                <a:spcPts val="0"/>
              </a:spcAft>
              <a:buClrTx/>
              <a:buSzTx/>
              <a:buFontTx/>
              <a:buNone/>
              <a:tabLst/>
              <a:defRPr/>
            </a:pPr>
            <a:r>
              <a:rPr lang="fr-FR" sz="1050" b="1" i="1" kern="0" dirty="0">
                <a:solidFill>
                  <a:srgbClr val="FF0000"/>
                </a:solidFill>
                <a:latin typeface="Calibri" panose="020F0502020204030204"/>
                <a:ea typeface="+mn-ea"/>
              </a:rPr>
              <a:t>En cours de recrutement?</a:t>
            </a:r>
            <a:endParaRPr kumimoji="0" lang="fr-FR" sz="1050" b="1" i="1"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5BD8A4-3052-4009-AEDF-07B8250AEE5C}"/>
              </a:ext>
            </a:extLst>
          </p:cNvPr>
          <p:cNvSpPr/>
          <p:nvPr/>
        </p:nvSpPr>
        <p:spPr>
          <a:xfrm>
            <a:off x="256030" y="3271393"/>
            <a:ext cx="4002469" cy="2207937"/>
          </a:xfrm>
          <a:prstGeom prst="rect">
            <a:avLst/>
          </a:prstGeom>
          <a:solidFill>
            <a:sysClr val="window" lastClr="FFFFFF"/>
          </a:solidFill>
          <a:ln w="12700" cap="flat" cmpd="sng" algn="ctr">
            <a:solidFill>
              <a:schemeClr val="accent2"/>
            </a:solidFill>
            <a:prstDash val="solid"/>
            <a:miter lim="800000"/>
          </a:ln>
          <a:effectLst>
            <a:glow rad="101600">
              <a:srgbClr val="C00000">
                <a:alpha val="60000"/>
              </a:srgbClr>
            </a:glo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0000"/>
                </a:solidFill>
                <a:effectLst/>
                <a:uLnTx/>
                <a:uFillTx/>
                <a:latin typeface="Calibri" panose="020F0502020204030204"/>
                <a:ea typeface="+mn-ea"/>
                <a:cs typeface="+mn-cs"/>
              </a:rPr>
              <a:t>Cellule </a:t>
            </a:r>
            <a:r>
              <a:rPr kumimoji="0" lang="fr-FR" sz="1200" b="1" i="0" u="none" strike="noStrike" kern="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Etudes Doctorales</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88" b="1" i="0" u="none" strike="noStrike" kern="0" cap="none" spc="0" normalizeH="0" baseline="0" noProof="0" dirty="0">
                <a:ln>
                  <a:noFill/>
                </a:ln>
                <a:solidFill>
                  <a:srgbClr val="4D4D4D"/>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788" b="0" i="0" u="none" strike="noStrike" kern="0" cap="none" spc="0" normalizeH="0" baseline="0" noProof="0" dirty="0">
                <a:ln>
                  <a:noFill/>
                </a:ln>
                <a:solidFill>
                  <a:srgbClr val="4D4D4D"/>
                </a:solidFill>
                <a:effectLst/>
                <a:uLnTx/>
                <a:uFillTx/>
                <a:latin typeface="Calibri" panose="020F0502020204030204"/>
                <a:ea typeface="Calibri" panose="020F0502020204030204" pitchFamily="34" charset="0"/>
                <a:cs typeface="Times New Roman" panose="02020603050405020304" pitchFamily="18" charset="0"/>
              </a:rPr>
              <a:t>(</a:t>
            </a:r>
            <a:r>
              <a:rPr kumimoji="0" lang="fr-FR" sz="788" b="0" i="1" u="none" strike="noStrike" kern="0" cap="none" spc="0" normalizeH="0" baseline="0" noProof="0" dirty="0">
                <a:ln>
                  <a:noFill/>
                </a:ln>
                <a:solidFill>
                  <a:srgbClr val="4D4D4D"/>
                </a:solidFill>
                <a:effectLst/>
                <a:uLnTx/>
                <a:uFillTx/>
                <a:latin typeface="Calibri" panose="020F0502020204030204"/>
                <a:ea typeface="Calibri" panose="020F0502020204030204" pitchFamily="34" charset="0"/>
                <a:cs typeface="Times New Roman" panose="02020603050405020304" pitchFamily="18" charset="0"/>
              </a:rPr>
              <a:t>1</a:t>
            </a:r>
            <a:r>
              <a:rPr kumimoji="0" lang="fr-FR" sz="788" b="0" i="1" u="none" strike="noStrike" kern="0" cap="none" spc="0" normalizeH="0" baseline="0" noProof="0" dirty="0">
                <a:ln>
                  <a:noFill/>
                </a:ln>
                <a:solidFill>
                  <a:srgbClr val="4D4D4D"/>
                </a:solidFill>
                <a:effectLst/>
                <a:uLnTx/>
                <a:uFillTx/>
                <a:latin typeface="Calibri" panose="020F0502020204030204"/>
                <a:ea typeface="+mn-ea"/>
                <a:cs typeface="+mn-cs"/>
              </a:rPr>
              <a:t> </a:t>
            </a:r>
            <a:r>
              <a:rPr kumimoji="0" lang="fr-FR" sz="788" b="0" i="1" u="none" strike="noStrike" kern="0" cap="none" spc="0" normalizeH="0" baseline="0" noProof="0" dirty="0" err="1">
                <a:ln>
                  <a:noFill/>
                </a:ln>
                <a:solidFill>
                  <a:srgbClr val="4D4D4D"/>
                </a:solidFill>
                <a:effectLst/>
                <a:uLnTx/>
                <a:uFillTx/>
                <a:latin typeface="Calibri" panose="020F0502020204030204"/>
                <a:ea typeface="+mn-ea"/>
                <a:cs typeface="+mn-cs"/>
              </a:rPr>
              <a:t>Etp</a:t>
            </a:r>
            <a:r>
              <a:rPr kumimoji="0" lang="fr-FR" sz="788" b="0" i="1" u="none" strike="noStrike" kern="0" cap="none" spc="0" normalizeH="0" baseline="0" noProof="0" dirty="0">
                <a:ln>
                  <a:noFill/>
                </a:ln>
                <a:solidFill>
                  <a:srgbClr val="4D4D4D"/>
                </a:solidFill>
                <a:effectLst/>
                <a:uLnTx/>
                <a:uFillTx/>
                <a:latin typeface="Calibri" panose="020F0502020204030204"/>
                <a:ea typeface="+mn-ea"/>
                <a:cs typeface="+mn-cs"/>
              </a:rPr>
              <a:t> cat B, 2 </a:t>
            </a:r>
            <a:r>
              <a:rPr kumimoji="0" lang="fr-FR" sz="788" b="0" i="1" u="none" strike="noStrike" kern="0" cap="none" spc="0" normalizeH="0" baseline="0" noProof="0" dirty="0" err="1">
                <a:ln>
                  <a:noFill/>
                </a:ln>
                <a:solidFill>
                  <a:srgbClr val="4D4D4D"/>
                </a:solidFill>
                <a:effectLst/>
                <a:uLnTx/>
                <a:uFillTx/>
                <a:latin typeface="Calibri" panose="020F0502020204030204"/>
                <a:ea typeface="+mn-ea"/>
                <a:cs typeface="+mn-cs"/>
              </a:rPr>
              <a:t>Etp</a:t>
            </a:r>
            <a:r>
              <a:rPr kumimoji="0" lang="fr-FR" sz="788" b="0" i="1" u="none" strike="noStrike" kern="0" cap="none" spc="0" normalizeH="0" baseline="0" noProof="0" dirty="0">
                <a:ln>
                  <a:noFill/>
                </a:ln>
                <a:solidFill>
                  <a:srgbClr val="4D4D4D"/>
                </a:solidFill>
                <a:effectLst/>
                <a:uLnTx/>
                <a:uFillTx/>
                <a:latin typeface="Calibri" panose="020F0502020204030204"/>
                <a:ea typeface="+mn-ea"/>
                <a:cs typeface="+mn-cs"/>
              </a:rPr>
              <a:t> cat C, 1 contrat étudiant)</a:t>
            </a:r>
            <a:endParaRPr kumimoji="0" lang="fr-FR" sz="788" b="0" i="0" u="none" strike="noStrike" kern="0" cap="none" spc="0" normalizeH="0" baseline="0" noProof="0" dirty="0">
              <a:ln>
                <a:noFill/>
              </a:ln>
              <a:solidFill>
                <a:srgbClr val="4D4D4D"/>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050" b="1" i="1"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Responsable : </a:t>
            </a:r>
            <a:r>
              <a:rPr lang="fr-FR" sz="1050" b="1" i="1" kern="0" dirty="0">
                <a:solidFill>
                  <a:srgbClr val="FF0000"/>
                </a:solidFill>
                <a:latin typeface="Calibri" panose="020F0502020204030204"/>
                <a:ea typeface="Calibri" panose="020F0502020204030204" pitchFamily="34" charset="0"/>
                <a:cs typeface="Times New Roman" panose="02020603050405020304" pitchFamily="18" charset="0"/>
              </a:rPr>
              <a:t>en cours de recrutement ?</a:t>
            </a:r>
            <a:endParaRPr kumimoji="0" lang="fr-FR" sz="1050" b="1" i="1"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FR" sz="150" b="1" i="0" u="none" strike="noStrike" kern="0" cap="none" spc="0" normalizeH="0" baseline="0" noProof="0" dirty="0">
              <a:ln>
                <a:noFill/>
              </a:ln>
              <a:solidFill>
                <a:srgbClr val="4D4D4D"/>
              </a:solidFill>
              <a:effectLst/>
              <a:uLnTx/>
              <a:uFillTx/>
              <a:latin typeface="Calibri" panose="020F0502020204030204"/>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D4D4D"/>
                </a:solidFill>
                <a:effectLst/>
                <a:uLnTx/>
                <a:uFillTx/>
                <a:latin typeface="Calibri" panose="020F0502020204030204"/>
                <a:ea typeface="+mn-ea"/>
                <a:cs typeface="+mn-cs"/>
              </a:rPr>
              <a:t>Gestion administrative des écoles doctorales et suivi individuel des doctorants</a:t>
            </a:r>
          </a:p>
          <a:p>
            <a:pPr marL="0" marR="0" lvl="0" indent="0" defTabSz="685800" eaLnBrk="1" fontAlgn="auto" latinLnBrk="0" hangingPunct="1">
              <a:lnSpc>
                <a:spcPct val="100000"/>
              </a:lnSpc>
              <a:spcBef>
                <a:spcPts val="0"/>
              </a:spcBef>
              <a:spcAft>
                <a:spcPts val="0"/>
              </a:spcAft>
              <a:buClrTx/>
              <a:buSzTx/>
              <a:buFontTx/>
              <a:buNone/>
              <a:tabLst/>
              <a:defRPr/>
            </a:pPr>
            <a:r>
              <a:rPr kumimoji="0" lang="fr-FR" sz="675" b="0" i="0" u="none" strike="noStrike" kern="0" cap="none" spc="0" normalizeH="0" baseline="0" noProof="0" dirty="0">
                <a:ln>
                  <a:noFill/>
                </a:ln>
                <a:solidFill>
                  <a:srgbClr val="4D4D4D"/>
                </a:solidFill>
                <a:effectLst/>
                <a:uLnTx/>
                <a:uFillTx/>
                <a:latin typeface="Calibri" panose="020F0502020204030204"/>
                <a:ea typeface="+mn-ea"/>
                <a:cs typeface="+mn-cs"/>
              </a:rPr>
              <a:t>(Appui au pilotage des Ecoles Doctorales, Organisation et suivi des recrutements, CSI, formations scientifiques, Inscriptions)</a:t>
            </a:r>
            <a:endParaRPr kumimoji="0" lang="fr-FR" sz="600" b="1" i="1" u="none" strike="noStrike" kern="0" cap="none" spc="0" normalizeH="0" baseline="0" noProof="0" dirty="0">
              <a:ln>
                <a:noFill/>
              </a:ln>
              <a:solidFill>
                <a:srgbClr val="4D4D4D"/>
              </a:solidFill>
              <a:effectLst/>
              <a:uLnTx/>
              <a:uFillTx/>
              <a:latin typeface="Calibri" panose="020F0502020204030204"/>
              <a:ea typeface="+mn-ea"/>
              <a:cs typeface="+mn-cs"/>
            </a:endParaRPr>
          </a:p>
          <a:p>
            <a:pPr marL="128588" marR="0" lvl="0" indent="-128588" defTabSz="6858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788" b="1" i="0" u="none" strike="noStrike" kern="0" cap="none" spc="0" normalizeH="0" baseline="0" noProof="0" dirty="0">
                <a:ln>
                  <a:noFill/>
                </a:ln>
                <a:solidFill>
                  <a:srgbClr val="4D4D4D"/>
                </a:solidFill>
                <a:effectLst/>
                <a:uLnTx/>
                <a:uFillTx/>
                <a:latin typeface="Calibri" panose="020F0502020204030204"/>
                <a:ea typeface="+mn-ea"/>
                <a:cs typeface="+mn-cs"/>
              </a:rPr>
              <a:t>Assistant de gestion ED Sciences et Ingénierie  : </a:t>
            </a:r>
            <a:r>
              <a:rPr lang="fr-FR" sz="788" b="1" kern="0" dirty="0">
                <a:solidFill>
                  <a:srgbClr val="4D4D4D"/>
                </a:solidFill>
                <a:latin typeface="Calibri" panose="020F0502020204030204"/>
                <a:ea typeface="+mn-ea"/>
              </a:rPr>
              <a:t> </a:t>
            </a:r>
            <a:r>
              <a:rPr lang="fr-FR" sz="788" b="1" kern="0" dirty="0">
                <a:solidFill>
                  <a:srgbClr val="FF0000"/>
                </a:solidFill>
                <a:latin typeface="Calibri" panose="020F0502020204030204"/>
                <a:ea typeface="+mn-ea"/>
              </a:rPr>
              <a:t>???</a:t>
            </a:r>
            <a:endPar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endParaRPr>
          </a:p>
          <a:p>
            <a:pPr marL="128588" marR="0" lvl="0" indent="-128588" defTabSz="6858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788" b="1" i="0" u="none" strike="noStrike" kern="0" cap="none" spc="0" normalizeH="0" baseline="0" noProof="0" dirty="0">
                <a:ln>
                  <a:noFill/>
                </a:ln>
                <a:solidFill>
                  <a:srgbClr val="4D4D4D"/>
                </a:solidFill>
                <a:effectLst/>
                <a:uLnTx/>
                <a:uFillTx/>
                <a:latin typeface="Calibri" panose="020F0502020204030204"/>
                <a:ea typeface="+mn-ea"/>
                <a:cs typeface="+mn-cs"/>
              </a:rPr>
              <a:t>Assistant de gestion ED Littératures, Sciences Humaines et Sociales : </a:t>
            </a:r>
            <a:r>
              <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rPr>
              <a:t>Dorian GUILLON</a:t>
            </a:r>
          </a:p>
          <a:p>
            <a:pPr marL="128588" marR="0" lvl="0" indent="-128588" defTabSz="6858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788" b="1" i="0" u="none" strike="noStrike" kern="0" cap="none" spc="0" normalizeH="0" baseline="0" noProof="0" dirty="0">
                <a:ln>
                  <a:noFill/>
                </a:ln>
                <a:solidFill>
                  <a:srgbClr val="4D4D4D"/>
                </a:solidFill>
                <a:effectLst/>
                <a:uLnTx/>
                <a:uFillTx/>
                <a:latin typeface="Calibri" panose="020F0502020204030204"/>
                <a:ea typeface="+mn-ea"/>
                <a:cs typeface="+mn-cs"/>
              </a:rPr>
              <a:t>Assistante de gestion ED Biologie, Chimie, Santé : </a:t>
            </a:r>
            <a:r>
              <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rPr>
              <a:t>Fanny ESCURE</a:t>
            </a:r>
          </a:p>
          <a:p>
            <a:pPr marL="128588" marR="0" lvl="0" indent="-128588" defTabSz="6858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788" b="1" i="0" u="none" strike="noStrike" kern="0" cap="none" spc="0" normalizeH="0" baseline="0" noProof="0" dirty="0">
                <a:ln>
                  <a:noFill/>
                </a:ln>
                <a:solidFill>
                  <a:srgbClr val="4D4D4D"/>
                </a:solidFill>
                <a:effectLst/>
                <a:uLnTx/>
                <a:uFillTx/>
                <a:latin typeface="Calibri" panose="020F0502020204030204"/>
                <a:ea typeface="+mn-ea"/>
                <a:cs typeface="+mn-cs"/>
              </a:rPr>
              <a:t>Assistante de gestion ED Gouvernance des Institutions et des Organisations : </a:t>
            </a:r>
            <a:r>
              <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rPr>
              <a:t>Fanny ESCURE</a:t>
            </a:r>
          </a:p>
          <a:p>
            <a:pPr marL="0" marR="0" lvl="0" indent="0" defTabSz="685800" eaLnBrk="1" fontAlgn="auto" latinLnBrk="0" hangingPunct="1">
              <a:lnSpc>
                <a:spcPct val="100000"/>
              </a:lnSpc>
              <a:spcBef>
                <a:spcPts val="0"/>
              </a:spcBef>
              <a:spcAft>
                <a:spcPts val="0"/>
              </a:spcAft>
              <a:buClrTx/>
              <a:buSzTx/>
              <a:buFontTx/>
              <a:buNone/>
              <a:tabLst/>
              <a:defRPr/>
            </a:pPr>
            <a:endParaRPr kumimoji="0" lang="fr-FR" sz="600" b="1" i="0" u="none" strike="noStrike" kern="0" cap="none" spc="0" normalizeH="0" baseline="0" noProof="0" dirty="0">
              <a:ln>
                <a:noFill/>
              </a:ln>
              <a:solidFill>
                <a:srgbClr val="4D4D4D"/>
              </a:solidFill>
              <a:effectLst/>
              <a:uLnTx/>
              <a:uFillTx/>
              <a:latin typeface="Calibri" panose="020F0502020204030204"/>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D4D4D"/>
                </a:solidFill>
                <a:effectLst/>
                <a:uLnTx/>
                <a:uFillTx/>
                <a:latin typeface="Calibri" panose="020F0502020204030204"/>
                <a:ea typeface="+mn-ea"/>
                <a:cs typeface="+mn-cs"/>
              </a:rPr>
              <a:t>Soutenances, diplomation </a:t>
            </a:r>
          </a:p>
          <a:p>
            <a:pPr marL="0" marR="0" lvl="0" indent="0" defTabSz="685800" eaLnBrk="1" fontAlgn="auto" latinLnBrk="0" hangingPunct="1">
              <a:lnSpc>
                <a:spcPct val="100000"/>
              </a:lnSpc>
              <a:spcBef>
                <a:spcPts val="0"/>
              </a:spcBef>
              <a:spcAft>
                <a:spcPts val="0"/>
              </a:spcAft>
              <a:buClrTx/>
              <a:buSzTx/>
              <a:buFontTx/>
              <a:buNone/>
              <a:tabLst/>
              <a:defRPr/>
            </a:pPr>
            <a:r>
              <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rPr>
              <a:t>Dorian GUILLON</a:t>
            </a:r>
            <a:endParaRPr kumimoji="0" lang="fr-FR" sz="788" b="1" i="0" u="none" strike="noStrike" kern="0" cap="none" spc="0" normalizeH="0" baseline="0" noProof="0" dirty="0">
              <a:ln>
                <a:noFill/>
              </a:ln>
              <a:solidFill>
                <a:srgbClr val="4D4D4D"/>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FR" sz="600" b="1" i="0" u="none" strike="noStrike" kern="0" cap="none" spc="0" normalizeH="0" baseline="0" noProof="0" dirty="0">
              <a:ln>
                <a:noFill/>
              </a:ln>
              <a:solidFill>
                <a:srgbClr val="4D4D4D"/>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D4D4D"/>
                </a:solidFill>
                <a:effectLst/>
                <a:uLnTx/>
                <a:uFillTx/>
                <a:latin typeface="Calibri" panose="020F0502020204030204"/>
                <a:ea typeface="+mn-ea"/>
                <a:cs typeface="+mn-cs"/>
              </a:rPr>
              <a:t>HDR</a:t>
            </a:r>
          </a:p>
          <a:p>
            <a:pPr marL="0" marR="0" lvl="0" indent="0" defTabSz="685800" eaLnBrk="1" fontAlgn="auto" latinLnBrk="0" hangingPunct="1">
              <a:lnSpc>
                <a:spcPct val="100000"/>
              </a:lnSpc>
              <a:spcBef>
                <a:spcPts val="0"/>
              </a:spcBef>
              <a:spcAft>
                <a:spcPts val="0"/>
              </a:spcAft>
              <a:buClrTx/>
              <a:buSzTx/>
              <a:buFontTx/>
              <a:buNone/>
              <a:tabLst/>
              <a:defRPr/>
            </a:pPr>
            <a:r>
              <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rPr>
              <a:t>Fanny ESCURE</a:t>
            </a:r>
          </a:p>
          <a:p>
            <a:pPr marL="0" marR="0" lvl="0" indent="0" defTabSz="685800" eaLnBrk="1" fontAlgn="auto" latinLnBrk="0" hangingPunct="1">
              <a:lnSpc>
                <a:spcPct val="100000"/>
              </a:lnSpc>
              <a:spcBef>
                <a:spcPts val="0"/>
              </a:spcBef>
              <a:spcAft>
                <a:spcPts val="0"/>
              </a:spcAft>
              <a:buClrTx/>
              <a:buSzTx/>
              <a:buFontTx/>
              <a:buNone/>
              <a:tabLst/>
              <a:defRPr/>
            </a:pPr>
            <a:endPar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FR" sz="788" b="0" i="0" u="none" strike="noStrike" kern="0" cap="none" spc="0" normalizeH="0" baseline="0" noProof="0" dirty="0">
              <a:ln>
                <a:noFill/>
              </a:ln>
              <a:solidFill>
                <a:srgbClr val="4D4D4D"/>
              </a:solidFill>
              <a:effectLst/>
              <a:uLnTx/>
              <a:uFillTx/>
              <a:latin typeface="Calibri" panose="020F0502020204030204"/>
              <a:ea typeface="+mn-ea"/>
              <a:cs typeface="+mn-cs"/>
            </a:endParaRPr>
          </a:p>
        </p:txBody>
      </p:sp>
      <p:cxnSp>
        <p:nvCxnSpPr>
          <p:cNvPr id="19" name="Connecteur droit 18">
            <a:extLst>
              <a:ext uri="{FF2B5EF4-FFF2-40B4-BE49-F238E27FC236}">
                <a16:creationId xmlns:a16="http://schemas.microsoft.com/office/drawing/2014/main" id="{4D21145B-3955-4717-909B-14DF17E7858E}"/>
              </a:ext>
            </a:extLst>
          </p:cNvPr>
          <p:cNvCxnSpPr>
            <a:cxnSpLocks/>
          </p:cNvCxnSpPr>
          <p:nvPr/>
        </p:nvCxnSpPr>
        <p:spPr>
          <a:xfrm>
            <a:off x="262624" y="3789040"/>
            <a:ext cx="3953271" cy="0"/>
          </a:xfrm>
          <a:prstGeom prst="line">
            <a:avLst/>
          </a:prstGeom>
          <a:noFill/>
          <a:ln w="19050" cap="flat" cmpd="sng" algn="ctr">
            <a:solidFill>
              <a:srgbClr val="C00000"/>
            </a:solidFill>
            <a:prstDash val="sysDash"/>
            <a:miter lim="800000"/>
          </a:ln>
          <a:effectLst/>
        </p:spPr>
      </p:cxnSp>
      <p:sp>
        <p:nvSpPr>
          <p:cNvPr id="20" name="ZoneTexte 19">
            <a:extLst>
              <a:ext uri="{FF2B5EF4-FFF2-40B4-BE49-F238E27FC236}">
                <a16:creationId xmlns:a16="http://schemas.microsoft.com/office/drawing/2014/main" id="{FB286F5F-AAF9-45F8-8434-0AC1A30C78B3}"/>
              </a:ext>
            </a:extLst>
          </p:cNvPr>
          <p:cNvSpPr txBox="1"/>
          <p:nvPr/>
        </p:nvSpPr>
        <p:spPr>
          <a:xfrm>
            <a:off x="6279137" y="1436364"/>
            <a:ext cx="2564181" cy="230832"/>
          </a:xfrm>
          <a:prstGeom prst="rect">
            <a:avLst/>
          </a:prstGeom>
          <a:solidFill>
            <a:sysClr val="window" lastClr="FFFFFF"/>
          </a:solidFill>
          <a:ln w="9525">
            <a:solidFill>
              <a:srgbClr val="C00000"/>
            </a:solidFill>
          </a:ln>
          <a:effectLst>
            <a:glow rad="139700">
              <a:srgbClr val="C00000">
                <a:alpha val="40000"/>
              </a:srgbClr>
            </a:glow>
          </a:effectLst>
        </p:spPr>
        <p:txBody>
          <a:bodyPr wrap="square" rtlCol="0">
            <a:spAutoFit/>
          </a:bodyPr>
          <a:lstStyle/>
          <a:p>
            <a:pPr marL="0" marR="0" lvl="0" indent="0" algn="ctr" defTabSz="672704"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D4D4D"/>
                </a:solidFill>
                <a:effectLst/>
                <a:uLnTx/>
                <a:uFillTx/>
                <a:latin typeface="Calibri" panose="020F0502020204030204"/>
              </a:rPr>
              <a:t>Assistant de communication: Aurélie LACOMBE</a:t>
            </a:r>
          </a:p>
        </p:txBody>
      </p:sp>
      <p:cxnSp>
        <p:nvCxnSpPr>
          <p:cNvPr id="21" name="Connecteur droit 20">
            <a:extLst>
              <a:ext uri="{FF2B5EF4-FFF2-40B4-BE49-F238E27FC236}">
                <a16:creationId xmlns:a16="http://schemas.microsoft.com/office/drawing/2014/main" id="{6C13C7E2-B6D1-4A0B-B1DD-0296A4DBC9AC}"/>
              </a:ext>
            </a:extLst>
          </p:cNvPr>
          <p:cNvCxnSpPr>
            <a:cxnSpLocks/>
          </p:cNvCxnSpPr>
          <p:nvPr/>
        </p:nvCxnSpPr>
        <p:spPr>
          <a:xfrm>
            <a:off x="280628" y="5158525"/>
            <a:ext cx="3953271" cy="0"/>
          </a:xfrm>
          <a:prstGeom prst="line">
            <a:avLst/>
          </a:prstGeom>
          <a:noFill/>
          <a:ln w="19050" cap="flat" cmpd="sng" algn="ctr">
            <a:solidFill>
              <a:srgbClr val="C00000"/>
            </a:solidFill>
            <a:prstDash val="sysDash"/>
            <a:miter lim="800000"/>
          </a:ln>
          <a:effectLst/>
        </p:spPr>
      </p:cxnSp>
      <p:sp>
        <p:nvSpPr>
          <p:cNvPr id="22" name="ZoneTexte 21">
            <a:extLst>
              <a:ext uri="{FF2B5EF4-FFF2-40B4-BE49-F238E27FC236}">
                <a16:creationId xmlns:a16="http://schemas.microsoft.com/office/drawing/2014/main" id="{CA0DA143-6C1C-4CA7-9C48-8365DDFBAF10}"/>
              </a:ext>
            </a:extLst>
          </p:cNvPr>
          <p:cNvSpPr txBox="1"/>
          <p:nvPr/>
        </p:nvSpPr>
        <p:spPr>
          <a:xfrm>
            <a:off x="6279137" y="1904597"/>
            <a:ext cx="2564180" cy="230832"/>
          </a:xfrm>
          <a:prstGeom prst="rect">
            <a:avLst/>
          </a:prstGeom>
          <a:solidFill>
            <a:sysClr val="window" lastClr="FFFFFF"/>
          </a:solidFill>
          <a:ln w="9525">
            <a:solidFill>
              <a:srgbClr val="C00000"/>
            </a:solidFill>
          </a:ln>
          <a:effectLst>
            <a:glow rad="139700">
              <a:srgbClr val="C00000">
                <a:alpha val="40000"/>
              </a:srgbClr>
            </a:glow>
          </a:effectLst>
        </p:spPr>
        <p:txBody>
          <a:bodyPr wrap="square" rtlCol="0">
            <a:spAutoFit/>
          </a:bodyPr>
          <a:lstStyle/>
          <a:p>
            <a:pPr marL="0" marR="0" lvl="0" indent="0" algn="ctr" defTabSz="672704"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D4D4D"/>
                </a:solidFill>
                <a:effectLst/>
                <a:uLnTx/>
                <a:uFillTx/>
                <a:latin typeface="Calibri" panose="020F0502020204030204"/>
              </a:rPr>
              <a:t>Gestionnaire financière et RH : Elena AGUZOU</a:t>
            </a:r>
          </a:p>
        </p:txBody>
      </p:sp>
      <p:sp>
        <p:nvSpPr>
          <p:cNvPr id="23" name="Rectangle 22">
            <a:extLst>
              <a:ext uri="{FF2B5EF4-FFF2-40B4-BE49-F238E27FC236}">
                <a16:creationId xmlns:a16="http://schemas.microsoft.com/office/drawing/2014/main" id="{496DF4D7-62FB-40DA-B485-86D79F0EF225}"/>
              </a:ext>
            </a:extLst>
          </p:cNvPr>
          <p:cNvSpPr/>
          <p:nvPr/>
        </p:nvSpPr>
        <p:spPr>
          <a:xfrm>
            <a:off x="228600" y="5999415"/>
            <a:ext cx="8686799" cy="567917"/>
          </a:xfrm>
          <a:prstGeom prst="rect">
            <a:avLst/>
          </a:prstGeom>
          <a:solidFill>
            <a:sysClr val="window" lastClr="FFFFFF"/>
          </a:solidFill>
          <a:ln w="12700" cap="flat" cmpd="sng" algn="ctr">
            <a:solidFill>
              <a:srgbClr val="70AD47">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24" name="Rectangle : coins arrondis 23">
            <a:extLst>
              <a:ext uri="{FF2B5EF4-FFF2-40B4-BE49-F238E27FC236}">
                <a16:creationId xmlns:a16="http://schemas.microsoft.com/office/drawing/2014/main" id="{55299A3B-DD50-4D95-A105-6F8542E46C14}"/>
              </a:ext>
            </a:extLst>
          </p:cNvPr>
          <p:cNvSpPr/>
          <p:nvPr/>
        </p:nvSpPr>
        <p:spPr>
          <a:xfrm>
            <a:off x="4490276" y="6046547"/>
            <a:ext cx="2097758" cy="492366"/>
          </a:xfrm>
          <a:prstGeom prst="roundRect">
            <a:avLst/>
          </a:prstGeom>
          <a:solidFill>
            <a:srgbClr val="70AD47"/>
          </a:solidFill>
          <a:ln w="19050" cap="flat" cmpd="sng" algn="ctr">
            <a:solidFill>
              <a:schemeClr val="accent3">
                <a:lumMod val="50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a:ln>
                  <a:noFill/>
                </a:ln>
                <a:solidFill>
                  <a:srgbClr val="C00000"/>
                </a:solidFill>
                <a:effectLst/>
                <a:uLnTx/>
                <a:uFillTx/>
                <a:latin typeface="Calibri" panose="020F0502020204030204"/>
                <a:ea typeface="+mn-ea"/>
                <a:cs typeface="+mn-cs"/>
              </a:rPr>
              <a:t>Ecole Doctorale Littératures, Sciences de l’Homme et de la Société- LSHS</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1" i="0" u="none" strike="noStrike" kern="0" cap="none" spc="0" normalizeH="0" baseline="0" noProof="0" dirty="0">
                <a:ln>
                  <a:noFill/>
                </a:ln>
                <a:solidFill>
                  <a:prstClr val="white"/>
                </a:solidFill>
                <a:effectLst/>
                <a:uLnTx/>
                <a:uFillTx/>
                <a:latin typeface="Calibri" panose="020F0502020204030204"/>
                <a:ea typeface="+mn-ea"/>
                <a:cs typeface="+mn-cs"/>
              </a:rPr>
              <a:t> : </a:t>
            </a:r>
            <a:r>
              <a:rPr kumimoji="0" lang="fr-FR" sz="750" b="1" i="0" u="none" strike="noStrike" kern="0" cap="none" spc="0" normalizeH="0" baseline="0" noProof="0" dirty="0" err="1">
                <a:ln>
                  <a:noFill/>
                </a:ln>
                <a:solidFill>
                  <a:prstClr val="white"/>
                </a:solidFill>
                <a:effectLst/>
                <a:uLnTx/>
                <a:uFillTx/>
                <a:latin typeface="Calibri" panose="020F0502020204030204"/>
                <a:ea typeface="+mn-ea"/>
                <a:cs typeface="+mn-cs"/>
              </a:rPr>
              <a:t>Soazig</a:t>
            </a:r>
            <a:r>
              <a:rPr kumimoji="0" lang="fr-FR" sz="750" b="1" i="0" u="none" strike="noStrike" kern="0" cap="none" spc="0" normalizeH="0" baseline="0" noProof="0" dirty="0">
                <a:ln>
                  <a:noFill/>
                </a:ln>
                <a:solidFill>
                  <a:prstClr val="white"/>
                </a:solidFill>
                <a:effectLst/>
                <a:uLnTx/>
                <a:uFillTx/>
                <a:latin typeface="Calibri" panose="020F0502020204030204"/>
                <a:ea typeface="+mn-ea"/>
                <a:cs typeface="+mn-cs"/>
              </a:rPr>
              <a:t> VILLERBU</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0"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0" i="0" u="none" strike="noStrike" kern="0" cap="none" spc="0" normalizeH="0" baseline="0" noProof="0" dirty="0">
                <a:ln>
                  <a:noFill/>
                </a:ln>
                <a:solidFill>
                  <a:prstClr val="white"/>
                </a:solidFill>
                <a:effectLst/>
                <a:uLnTx/>
                <a:uFillTx/>
                <a:latin typeface="Calibri" panose="020F0502020204030204"/>
                <a:ea typeface="+mn-ea"/>
                <a:cs typeface="+mn-cs"/>
              </a:rPr>
              <a:t>. Adjoint : Choukri BEN AYED</a:t>
            </a:r>
          </a:p>
        </p:txBody>
      </p:sp>
      <p:sp>
        <p:nvSpPr>
          <p:cNvPr id="25" name="Rectangle : coins arrondis 24">
            <a:extLst>
              <a:ext uri="{FF2B5EF4-FFF2-40B4-BE49-F238E27FC236}">
                <a16:creationId xmlns:a16="http://schemas.microsoft.com/office/drawing/2014/main" id="{8C5193A9-D8A0-4A46-9E9C-0032328B5591}"/>
              </a:ext>
            </a:extLst>
          </p:cNvPr>
          <p:cNvSpPr/>
          <p:nvPr/>
        </p:nvSpPr>
        <p:spPr>
          <a:xfrm>
            <a:off x="6648181" y="6046547"/>
            <a:ext cx="2240460" cy="492366"/>
          </a:xfrm>
          <a:prstGeom prst="roundRect">
            <a:avLst/>
          </a:prstGeom>
          <a:solidFill>
            <a:srgbClr val="70AD47"/>
          </a:solidFill>
          <a:ln w="19050" cap="flat" cmpd="sng" algn="ctr">
            <a:solidFill>
              <a:schemeClr val="accent3">
                <a:lumMod val="50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a:ln>
                  <a:noFill/>
                </a:ln>
                <a:solidFill>
                  <a:srgbClr val="C00000"/>
                </a:solidFill>
                <a:effectLst/>
                <a:uLnTx/>
                <a:uFillTx/>
                <a:latin typeface="Calibri" panose="020F0502020204030204"/>
                <a:ea typeface="+mn-ea"/>
                <a:cs typeface="+mn-cs"/>
              </a:rPr>
              <a:t>Ecole Doctorale Gouvernance des Institutions et des Organisations- GIO</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1" i="0" u="none" strike="noStrike" kern="0" cap="none" spc="0" normalizeH="0" baseline="0" noProof="0" dirty="0">
                <a:ln>
                  <a:noFill/>
                </a:ln>
                <a:solidFill>
                  <a:prstClr val="white"/>
                </a:solidFill>
                <a:effectLst/>
                <a:uLnTx/>
                <a:uFillTx/>
                <a:latin typeface="Calibri" panose="020F0502020204030204"/>
                <a:ea typeface="+mn-ea"/>
                <a:cs typeface="+mn-cs"/>
              </a:rPr>
              <a:t> : Delphine THARAUD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0"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0" i="0" u="none" strike="noStrike" kern="0" cap="none" spc="0" normalizeH="0" baseline="0" noProof="0" dirty="0">
                <a:ln>
                  <a:noFill/>
                </a:ln>
                <a:solidFill>
                  <a:prstClr val="white"/>
                </a:solidFill>
                <a:effectLst/>
                <a:uLnTx/>
                <a:uFillTx/>
                <a:latin typeface="Calibri" panose="020F0502020204030204"/>
                <a:ea typeface="+mn-ea"/>
                <a:cs typeface="+mn-cs"/>
              </a:rPr>
              <a:t>. Adjoint : Isabelle DISTINGUIN</a:t>
            </a:r>
            <a:endParaRPr kumimoji="0" lang="fr-FR" sz="7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 coins arrondis 25">
            <a:extLst>
              <a:ext uri="{FF2B5EF4-FFF2-40B4-BE49-F238E27FC236}">
                <a16:creationId xmlns:a16="http://schemas.microsoft.com/office/drawing/2014/main" id="{2E426AA9-C7BE-438B-9959-EA7B680D131E}"/>
              </a:ext>
            </a:extLst>
          </p:cNvPr>
          <p:cNvSpPr/>
          <p:nvPr/>
        </p:nvSpPr>
        <p:spPr>
          <a:xfrm>
            <a:off x="2339307" y="6046547"/>
            <a:ext cx="2097758" cy="492365"/>
          </a:xfrm>
          <a:prstGeom prst="roundRect">
            <a:avLst/>
          </a:prstGeom>
          <a:solidFill>
            <a:srgbClr val="70AD47"/>
          </a:solidFill>
          <a:ln w="19050" cap="flat" cmpd="sng" algn="ctr">
            <a:solidFill>
              <a:schemeClr val="accent3">
                <a:lumMod val="50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a:ln>
                  <a:noFill/>
                </a:ln>
                <a:solidFill>
                  <a:srgbClr val="C00000"/>
                </a:solidFill>
                <a:effectLst/>
                <a:uLnTx/>
                <a:uFillTx/>
                <a:latin typeface="Calibri" panose="020F0502020204030204"/>
                <a:ea typeface="+mn-ea"/>
                <a:cs typeface="+mn-cs"/>
              </a:rPr>
              <a:t>Ecole Doctorale </a:t>
            </a:r>
            <a:r>
              <a:rPr kumimoji="0" lang="el-GR" sz="750" b="1" i="0" u="none" strike="noStrike" kern="0" cap="none" spc="0" normalizeH="0" baseline="0" noProof="0" dirty="0">
                <a:ln>
                  <a:noFill/>
                </a:ln>
                <a:solidFill>
                  <a:srgbClr val="C00000"/>
                </a:solidFill>
                <a:effectLst/>
                <a:uLnTx/>
                <a:uFillTx/>
                <a:latin typeface="Calibri" panose="020F0502020204030204"/>
                <a:ea typeface="+mn-ea"/>
                <a:cs typeface="+mn-cs"/>
              </a:rPr>
              <a:t>Ω</a:t>
            </a:r>
            <a:r>
              <a:rPr kumimoji="0" lang="fr-FR" sz="750" b="1" i="0" u="none" strike="noStrike" kern="0" cap="none" spc="0" normalizeH="0" baseline="0" noProof="0" dirty="0">
                <a:ln>
                  <a:noFill/>
                </a:ln>
                <a:solidFill>
                  <a:srgbClr val="C00000"/>
                </a:solidFill>
                <a:effectLst/>
                <a:uLnTx/>
                <a:uFillTx/>
                <a:latin typeface="Calibri" panose="020F0502020204030204"/>
                <a:ea typeface="+mn-ea"/>
                <a:cs typeface="+mn-cs"/>
              </a:rPr>
              <a:t>Lim : Biologie, Chimie, Santé - BCS</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1" i="0" u="none" strike="noStrike" kern="0" cap="none" spc="0" normalizeH="0" baseline="0" noProof="0" dirty="0">
                <a:ln>
                  <a:noFill/>
                </a:ln>
                <a:solidFill>
                  <a:prstClr val="white"/>
                </a:solidFill>
                <a:effectLst/>
                <a:uLnTx/>
                <a:uFillTx/>
                <a:latin typeface="Calibri" panose="020F0502020204030204"/>
                <a:ea typeface="+mn-ea"/>
                <a:cs typeface="+mn-cs"/>
              </a:rPr>
              <a:t> : Mireille VERDIER</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0"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0" i="0" u="none" strike="noStrike" kern="0" cap="none" spc="0" normalizeH="0" baseline="0" noProof="0" dirty="0">
                <a:ln>
                  <a:noFill/>
                </a:ln>
                <a:solidFill>
                  <a:prstClr val="white"/>
                </a:solidFill>
                <a:effectLst/>
                <a:uLnTx/>
                <a:uFillTx/>
                <a:latin typeface="Calibri" panose="020F0502020204030204"/>
                <a:ea typeface="+mn-ea"/>
                <a:cs typeface="+mn-cs"/>
              </a:rPr>
              <a:t>. Adjoint : Vincent CHALEIX</a:t>
            </a:r>
          </a:p>
        </p:txBody>
      </p:sp>
      <p:sp>
        <p:nvSpPr>
          <p:cNvPr id="27" name="Rectangle : coins arrondis 26">
            <a:extLst>
              <a:ext uri="{FF2B5EF4-FFF2-40B4-BE49-F238E27FC236}">
                <a16:creationId xmlns:a16="http://schemas.microsoft.com/office/drawing/2014/main" id="{4A0AF20C-836B-4576-BF52-D59C85228CF1}"/>
              </a:ext>
            </a:extLst>
          </p:cNvPr>
          <p:cNvSpPr/>
          <p:nvPr/>
        </p:nvSpPr>
        <p:spPr>
          <a:xfrm>
            <a:off x="262624" y="6050902"/>
            <a:ext cx="2007068" cy="492365"/>
          </a:xfrm>
          <a:prstGeom prst="roundRect">
            <a:avLst/>
          </a:prstGeom>
          <a:solidFill>
            <a:srgbClr val="70AD47"/>
          </a:solidFill>
          <a:ln w="19050" cap="flat" cmpd="sng" algn="ctr">
            <a:solidFill>
              <a:schemeClr val="accent3">
                <a:lumMod val="50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a:ln>
                  <a:noFill/>
                </a:ln>
                <a:solidFill>
                  <a:srgbClr val="C00000"/>
                </a:solidFill>
                <a:effectLst/>
                <a:uLnTx/>
                <a:uFillTx/>
                <a:latin typeface="Calibri" panose="020F0502020204030204"/>
                <a:ea typeface="+mn-ea"/>
                <a:cs typeface="+mn-cs"/>
              </a:rPr>
              <a:t>Ecole Doctorale Sciences et Ingénierie - S&amp;I</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1"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1" i="0" u="none" strike="noStrike" kern="0" cap="none" spc="0" normalizeH="0" baseline="0" noProof="0" dirty="0">
                <a:ln>
                  <a:noFill/>
                </a:ln>
                <a:solidFill>
                  <a:prstClr val="white"/>
                </a:solidFill>
                <a:effectLst/>
                <a:uLnTx/>
                <a:uFillTx/>
                <a:latin typeface="Calibri" panose="020F0502020204030204"/>
                <a:ea typeface="+mn-ea"/>
                <a:cs typeface="+mn-cs"/>
              </a:rPr>
              <a:t> : Anne JULIEN VERGONJANNE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750" b="0" i="0" u="none" strike="noStrike" kern="0" cap="none" spc="0" normalizeH="0" baseline="0" noProof="0" dirty="0" err="1">
                <a:ln>
                  <a:noFill/>
                </a:ln>
                <a:solidFill>
                  <a:prstClr val="white"/>
                </a:solidFill>
                <a:effectLst/>
                <a:uLnTx/>
                <a:uFillTx/>
                <a:latin typeface="Calibri" panose="020F0502020204030204"/>
                <a:ea typeface="+mn-ea"/>
                <a:cs typeface="+mn-cs"/>
              </a:rPr>
              <a:t>Dir</a:t>
            </a:r>
            <a:r>
              <a:rPr kumimoji="0" lang="fr-FR" sz="750" b="0" i="0" u="none" strike="noStrike" kern="0" cap="none" spc="0" normalizeH="0" baseline="0" noProof="0" dirty="0">
                <a:ln>
                  <a:noFill/>
                </a:ln>
                <a:solidFill>
                  <a:prstClr val="white"/>
                </a:solidFill>
                <a:effectLst/>
                <a:uLnTx/>
                <a:uFillTx/>
                <a:latin typeface="Calibri" panose="020F0502020204030204"/>
                <a:ea typeface="+mn-ea"/>
                <a:cs typeface="+mn-cs"/>
              </a:rPr>
              <a:t>. Adjoints : Véronique DELUCHAT, Christelle DUBLANCHE TIXIER</a:t>
            </a:r>
          </a:p>
        </p:txBody>
      </p:sp>
      <p:cxnSp>
        <p:nvCxnSpPr>
          <p:cNvPr id="28" name="Connecteur droit 27">
            <a:extLst>
              <a:ext uri="{FF2B5EF4-FFF2-40B4-BE49-F238E27FC236}">
                <a16:creationId xmlns:a16="http://schemas.microsoft.com/office/drawing/2014/main" id="{4436EF3C-DC05-4914-A2D5-53349C6B80E1}"/>
              </a:ext>
            </a:extLst>
          </p:cNvPr>
          <p:cNvCxnSpPr>
            <a:cxnSpLocks/>
          </p:cNvCxnSpPr>
          <p:nvPr/>
        </p:nvCxnSpPr>
        <p:spPr>
          <a:xfrm>
            <a:off x="256030" y="4797152"/>
            <a:ext cx="3953271" cy="0"/>
          </a:xfrm>
          <a:prstGeom prst="line">
            <a:avLst/>
          </a:prstGeom>
          <a:noFill/>
          <a:ln w="19050" cap="flat" cmpd="sng" algn="ctr">
            <a:solidFill>
              <a:srgbClr val="C00000"/>
            </a:solidFill>
            <a:prstDash val="sysDash"/>
            <a:miter lim="800000"/>
          </a:ln>
          <a:effectLst/>
        </p:spPr>
      </p:cxnSp>
      <p:cxnSp>
        <p:nvCxnSpPr>
          <p:cNvPr id="32" name="Connecteur droit 31">
            <a:extLst>
              <a:ext uri="{FF2B5EF4-FFF2-40B4-BE49-F238E27FC236}">
                <a16:creationId xmlns:a16="http://schemas.microsoft.com/office/drawing/2014/main" id="{BF444292-32E5-40B4-9DD8-035B52FA1726}"/>
              </a:ext>
            </a:extLst>
          </p:cNvPr>
          <p:cNvCxnSpPr>
            <a:cxnSpLocks/>
          </p:cNvCxnSpPr>
          <p:nvPr/>
        </p:nvCxnSpPr>
        <p:spPr>
          <a:xfrm>
            <a:off x="2227517" y="2697856"/>
            <a:ext cx="0" cy="573537"/>
          </a:xfrm>
          <a:prstGeom prst="line">
            <a:avLst/>
          </a:prstGeom>
          <a:noFill/>
          <a:ln w="19050" cap="flat" cmpd="sng" algn="ctr">
            <a:solidFill>
              <a:srgbClr val="C00000"/>
            </a:solidFill>
            <a:prstDash val="solid"/>
            <a:miter lim="800000"/>
          </a:ln>
          <a:effectLst/>
        </p:spPr>
      </p:cxnSp>
      <p:sp>
        <p:nvSpPr>
          <p:cNvPr id="29" name="Titre 1">
            <a:extLst>
              <a:ext uri="{FF2B5EF4-FFF2-40B4-BE49-F238E27FC236}">
                <a16:creationId xmlns:a16="http://schemas.microsoft.com/office/drawing/2014/main" id="{C1CBFF42-3DFE-471C-B9C2-FE282F79D89A}"/>
              </a:ext>
            </a:extLst>
          </p:cNvPr>
          <p:cNvSpPr>
            <a:spLocks noGrp="1"/>
          </p:cNvSpPr>
          <p:nvPr>
            <p:ph type="title"/>
          </p:nvPr>
        </p:nvSpPr>
        <p:spPr>
          <a:xfrm>
            <a:off x="0" y="0"/>
            <a:ext cx="8686800" cy="836613"/>
          </a:xfrm>
        </p:spPr>
        <p:txBody>
          <a:bodyPr/>
          <a:lstStyle/>
          <a:p>
            <a:r>
              <a:rPr lang="fr-FR" sz="2400" dirty="0"/>
              <a:t>Point RH : organigramme</a:t>
            </a:r>
          </a:p>
        </p:txBody>
      </p:sp>
      <p:sp>
        <p:nvSpPr>
          <p:cNvPr id="30" name="ZoneTexte 29">
            <a:extLst>
              <a:ext uri="{FF2B5EF4-FFF2-40B4-BE49-F238E27FC236}">
                <a16:creationId xmlns:a16="http://schemas.microsoft.com/office/drawing/2014/main" id="{BF22E4A4-DD5B-483C-95E9-2658AE521462}"/>
              </a:ext>
            </a:extLst>
          </p:cNvPr>
          <p:cNvSpPr txBox="1"/>
          <p:nvPr/>
        </p:nvSpPr>
        <p:spPr>
          <a:xfrm>
            <a:off x="8519281" y="6536580"/>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290814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34A4D4-3038-4DD9-944A-71A1DA6C5ED9}"/>
              </a:ext>
            </a:extLst>
          </p:cNvPr>
          <p:cNvSpPr/>
          <p:nvPr/>
        </p:nvSpPr>
        <p:spPr>
          <a:xfrm>
            <a:off x="1547664" y="2351782"/>
            <a:ext cx="6048672" cy="584775"/>
          </a:xfrm>
          <a:prstGeom prst="rect">
            <a:avLst/>
          </a:prstGeom>
        </p:spPr>
        <p:txBody>
          <a:bodyPr wrap="square">
            <a:spAutoFit/>
          </a:bodyPr>
          <a:lstStyle/>
          <a:p>
            <a:pPr lvl="0" algn="ctr"/>
            <a:r>
              <a:rPr lang="fr-FR" sz="3200" b="1" dirty="0">
                <a:solidFill>
                  <a:schemeClr val="bg1"/>
                </a:solidFill>
                <a:cs typeface="Arial" panose="020B0604020202020204" pitchFamily="34" charset="0"/>
              </a:rPr>
              <a:t>Point budgétaire</a:t>
            </a:r>
          </a:p>
        </p:txBody>
      </p:sp>
    </p:spTree>
    <p:extLst>
      <p:ext uri="{BB962C8B-B14F-4D97-AF65-F5344CB8AC3E}">
        <p14:creationId xmlns:p14="http://schemas.microsoft.com/office/powerpoint/2010/main" val="328318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42E30179-66AA-42E4-B738-DBEB7E672519}"/>
              </a:ext>
            </a:extLst>
          </p:cNvPr>
          <p:cNvSpPr>
            <a:spLocks noGrp="1"/>
          </p:cNvSpPr>
          <p:nvPr>
            <p:ph type="title"/>
          </p:nvPr>
        </p:nvSpPr>
        <p:spPr>
          <a:xfrm>
            <a:off x="0" y="10065"/>
            <a:ext cx="8964488" cy="836613"/>
          </a:xfrm>
        </p:spPr>
        <p:txBody>
          <a:bodyPr/>
          <a:lstStyle/>
          <a:p>
            <a:r>
              <a:rPr lang="fr-FR" sz="2400" dirty="0"/>
              <a:t>Point Budgétaire</a:t>
            </a:r>
          </a:p>
        </p:txBody>
      </p:sp>
      <p:sp>
        <p:nvSpPr>
          <p:cNvPr id="3" name="Rectangle 2"/>
          <p:cNvSpPr/>
          <p:nvPr/>
        </p:nvSpPr>
        <p:spPr>
          <a:xfrm>
            <a:off x="340805" y="1556792"/>
            <a:ext cx="8462389" cy="3308598"/>
          </a:xfrm>
          <a:prstGeom prst="rect">
            <a:avLst/>
          </a:prstGeom>
        </p:spPr>
        <p:txBody>
          <a:bodyPr wrap="square">
            <a:spAutoFit/>
          </a:bodyPr>
          <a:lstStyle/>
          <a:p>
            <a:pPr marL="285750" indent="-285750">
              <a:buFont typeface="Wingdings" panose="05000000000000000000" pitchFamily="2" charset="2"/>
              <a:buChar char="q"/>
            </a:pPr>
            <a:r>
              <a:rPr lang="fr-FR" sz="2400" b="1" dirty="0">
                <a:solidFill>
                  <a:srgbClr val="C00000"/>
                </a:solidFill>
              </a:rPr>
              <a:t> Budget 2026</a:t>
            </a:r>
          </a:p>
          <a:p>
            <a:endParaRPr lang="fr-FR" sz="2400" b="1" dirty="0">
              <a:solidFill>
                <a:srgbClr val="C00000"/>
              </a:solidFill>
            </a:endParaRPr>
          </a:p>
          <a:p>
            <a:pPr marL="800100" lvl="1" indent="-342900">
              <a:buFont typeface="Wingdings" panose="05000000000000000000" pitchFamily="2" charset="2"/>
              <a:buChar char="Ø"/>
            </a:pPr>
            <a:r>
              <a:rPr lang="fr-FR" sz="2400" dirty="0">
                <a:latin typeface="arial" panose="020B0604020202020204" pitchFamily="34" charset="0"/>
              </a:rPr>
              <a:t>Dotation supplémentaire CED+ED : </a:t>
            </a:r>
            <a:r>
              <a:rPr lang="fr-FR" sz="2400" b="1" dirty="0">
                <a:solidFill>
                  <a:srgbClr val="C00000"/>
                </a:solidFill>
                <a:latin typeface="arial" panose="020B0604020202020204" pitchFamily="34" charset="0"/>
              </a:rPr>
              <a:t>110.000 €</a:t>
            </a:r>
          </a:p>
          <a:p>
            <a:pPr algn="just">
              <a:spcBef>
                <a:spcPts val="600"/>
              </a:spcBef>
            </a:pPr>
            <a:endParaRPr lang="fr-FR" sz="2000" b="1" dirty="0">
              <a:solidFill>
                <a:srgbClr val="C00000"/>
              </a:solidFill>
              <a:latin typeface="arial" panose="020B0604020202020204" pitchFamily="34" charset="0"/>
            </a:endParaRPr>
          </a:p>
          <a:p>
            <a:pPr marL="742950" lvl="1" indent="-285750" algn="just">
              <a:spcBef>
                <a:spcPts val="600"/>
              </a:spcBef>
              <a:buFont typeface="Symbol" panose="05050102010706020507" pitchFamily="18" charset="2"/>
              <a:buChar char="Þ"/>
            </a:pPr>
            <a:r>
              <a:rPr lang="fr-FR" sz="2000" i="1" dirty="0">
                <a:latin typeface="arial" panose="020B0604020202020204" pitchFamily="34" charset="0"/>
              </a:rPr>
              <a:t> Financement d’actions spécifiques en faveur de l’attractivité des métiers de la recherche </a:t>
            </a:r>
          </a:p>
          <a:p>
            <a:pPr marL="285750" indent="-285750" algn="just">
              <a:spcBef>
                <a:spcPts val="600"/>
              </a:spcBef>
              <a:buFont typeface="Symbol" panose="05050102010706020507" pitchFamily="18" charset="2"/>
              <a:buChar char="Þ"/>
            </a:pPr>
            <a:endParaRPr lang="fr-FR" sz="1200" dirty="0">
              <a:latin typeface="arial" panose="020B0604020202020204" pitchFamily="34" charset="0"/>
            </a:endParaRPr>
          </a:p>
          <a:p>
            <a:pPr algn="just">
              <a:spcBef>
                <a:spcPts val="600"/>
              </a:spcBef>
            </a:pPr>
            <a:endParaRPr lang="fr-FR" sz="2000" dirty="0">
              <a:latin typeface="arial" panose="020B0604020202020204" pitchFamily="34" charset="0"/>
            </a:endParaRPr>
          </a:p>
          <a:p>
            <a:pPr algn="just">
              <a:spcBef>
                <a:spcPts val="600"/>
              </a:spcBef>
            </a:pPr>
            <a:endParaRPr lang="fr-FR" sz="2000" dirty="0">
              <a:latin typeface="arial" panose="020B0604020202020204" pitchFamily="34" charset="0"/>
            </a:endParaRPr>
          </a:p>
        </p:txBody>
      </p:sp>
      <p:sp>
        <p:nvSpPr>
          <p:cNvPr id="5" name="ZoneTexte 4">
            <a:extLst>
              <a:ext uri="{FF2B5EF4-FFF2-40B4-BE49-F238E27FC236}">
                <a16:creationId xmlns:a16="http://schemas.microsoft.com/office/drawing/2014/main" id="{E8ABA836-0E8A-42BD-A9F5-7474968D2959}"/>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166188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34A4D4-3038-4DD9-944A-71A1DA6C5ED9}"/>
              </a:ext>
            </a:extLst>
          </p:cNvPr>
          <p:cNvSpPr/>
          <p:nvPr/>
        </p:nvSpPr>
        <p:spPr>
          <a:xfrm>
            <a:off x="1547664" y="2564904"/>
            <a:ext cx="6048672"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dirty="0">
                <a:solidFill>
                  <a:prstClr val="white"/>
                </a:solidFill>
                <a:cs typeface="Arial" panose="020B0604020202020204" pitchFamily="34" charset="0"/>
              </a:rPr>
              <a:t>É</a:t>
            </a:r>
            <a:r>
              <a:rPr kumimoji="0" lang="fr-FR" sz="3200" b="1" i="0" u="none" strike="noStrike" kern="1200" cap="none" spc="0" normalizeH="0" baseline="0" noProof="0" dirty="0" err="1">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tudes</a:t>
            </a:r>
            <a:r>
              <a:rPr kumimoji="0" lang="fr-FR" sz="32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 doctorales</a:t>
            </a:r>
          </a:p>
        </p:txBody>
      </p:sp>
    </p:spTree>
    <p:extLst>
      <p:ext uri="{BB962C8B-B14F-4D97-AF65-F5344CB8AC3E}">
        <p14:creationId xmlns:p14="http://schemas.microsoft.com/office/powerpoint/2010/main" val="415026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043F719-F790-4C8B-B563-BF450CB2B2D7}"/>
              </a:ext>
            </a:extLst>
          </p:cNvPr>
          <p:cNvSpPr>
            <a:spLocks noGrp="1"/>
          </p:cNvSpPr>
          <p:nvPr>
            <p:ph type="title"/>
          </p:nvPr>
        </p:nvSpPr>
        <p:spPr>
          <a:xfrm>
            <a:off x="0" y="0"/>
            <a:ext cx="8686800" cy="836613"/>
          </a:xfrm>
        </p:spPr>
        <p:txBody>
          <a:bodyPr/>
          <a:lstStyle/>
          <a:p>
            <a:r>
              <a:rPr lang="fr-FR" sz="2400" dirty="0"/>
              <a:t>Inscriptions 2025-2026 </a:t>
            </a:r>
          </a:p>
        </p:txBody>
      </p:sp>
      <p:graphicFrame>
        <p:nvGraphicFramePr>
          <p:cNvPr id="6" name="Tableau 5">
            <a:extLst>
              <a:ext uri="{FF2B5EF4-FFF2-40B4-BE49-F238E27FC236}">
                <a16:creationId xmlns:a16="http://schemas.microsoft.com/office/drawing/2014/main" id="{DC2021AE-8119-4F2B-A22E-14CBE662FF40}"/>
              </a:ext>
            </a:extLst>
          </p:cNvPr>
          <p:cNvGraphicFramePr>
            <a:graphicFrameLocks noGrp="1"/>
          </p:cNvGraphicFramePr>
          <p:nvPr>
            <p:extLst>
              <p:ext uri="{D42A27DB-BD31-4B8C-83A1-F6EECF244321}">
                <p14:modId xmlns:p14="http://schemas.microsoft.com/office/powerpoint/2010/main" val="511171360"/>
              </p:ext>
            </p:extLst>
          </p:nvPr>
        </p:nvGraphicFramePr>
        <p:xfrm>
          <a:off x="527050" y="1556792"/>
          <a:ext cx="8089900" cy="3384374"/>
        </p:xfrm>
        <a:graphic>
          <a:graphicData uri="http://schemas.openxmlformats.org/drawingml/2006/table">
            <a:tbl>
              <a:tblPr/>
              <a:tblGrid>
                <a:gridCol w="771525">
                  <a:extLst>
                    <a:ext uri="{9D8B030D-6E8A-4147-A177-3AD203B41FA5}">
                      <a16:colId xmlns:a16="http://schemas.microsoft.com/office/drawing/2014/main" val="2376851308"/>
                    </a:ext>
                  </a:extLst>
                </a:gridCol>
                <a:gridCol w="1419225">
                  <a:extLst>
                    <a:ext uri="{9D8B030D-6E8A-4147-A177-3AD203B41FA5}">
                      <a16:colId xmlns:a16="http://schemas.microsoft.com/office/drawing/2014/main" val="308094796"/>
                    </a:ext>
                  </a:extLst>
                </a:gridCol>
                <a:gridCol w="1628775">
                  <a:extLst>
                    <a:ext uri="{9D8B030D-6E8A-4147-A177-3AD203B41FA5}">
                      <a16:colId xmlns:a16="http://schemas.microsoft.com/office/drawing/2014/main" val="641814020"/>
                    </a:ext>
                  </a:extLst>
                </a:gridCol>
                <a:gridCol w="1819275">
                  <a:extLst>
                    <a:ext uri="{9D8B030D-6E8A-4147-A177-3AD203B41FA5}">
                      <a16:colId xmlns:a16="http://schemas.microsoft.com/office/drawing/2014/main" val="1112379303"/>
                    </a:ext>
                  </a:extLst>
                </a:gridCol>
                <a:gridCol w="165100">
                  <a:extLst>
                    <a:ext uri="{9D8B030D-6E8A-4147-A177-3AD203B41FA5}">
                      <a16:colId xmlns:a16="http://schemas.microsoft.com/office/drawing/2014/main" val="1969493317"/>
                    </a:ext>
                  </a:extLst>
                </a:gridCol>
                <a:gridCol w="762000">
                  <a:extLst>
                    <a:ext uri="{9D8B030D-6E8A-4147-A177-3AD203B41FA5}">
                      <a16:colId xmlns:a16="http://schemas.microsoft.com/office/drawing/2014/main" val="4100591336"/>
                    </a:ext>
                  </a:extLst>
                </a:gridCol>
                <a:gridCol w="762000">
                  <a:extLst>
                    <a:ext uri="{9D8B030D-6E8A-4147-A177-3AD203B41FA5}">
                      <a16:colId xmlns:a16="http://schemas.microsoft.com/office/drawing/2014/main" val="581117909"/>
                    </a:ext>
                  </a:extLst>
                </a:gridCol>
                <a:gridCol w="762000">
                  <a:extLst>
                    <a:ext uri="{9D8B030D-6E8A-4147-A177-3AD203B41FA5}">
                      <a16:colId xmlns:a16="http://schemas.microsoft.com/office/drawing/2014/main" val="3776697599"/>
                    </a:ext>
                  </a:extLst>
                </a:gridCol>
              </a:tblGrid>
              <a:tr h="828827">
                <a:tc gridSpan="4">
                  <a:txBody>
                    <a:bodyPr/>
                    <a:lstStyle/>
                    <a:p>
                      <a:pPr algn="ctr" fontAlgn="ctr"/>
                      <a:r>
                        <a:rPr lang="fr-FR" sz="1600" b="0" i="0" u="none" strike="noStrike" dirty="0">
                          <a:solidFill>
                            <a:srgbClr val="000000"/>
                          </a:solidFill>
                          <a:effectLst/>
                          <a:latin typeface="Calibri" panose="020F0502020204030204" pitchFamily="34" charset="0"/>
                        </a:rPr>
                        <a:t>Effectifs </a:t>
                      </a:r>
                      <a:r>
                        <a:rPr lang="fr-FR" sz="1600" b="1" i="0" u="none" strike="noStrike" dirty="0">
                          <a:solidFill>
                            <a:srgbClr val="000000"/>
                          </a:solidFill>
                          <a:effectLst/>
                          <a:latin typeface="Calibri" panose="020F0502020204030204" pitchFamily="34" charset="0"/>
                        </a:rPr>
                        <a:t>2025-2026</a:t>
                      </a:r>
                      <a:r>
                        <a:rPr lang="fr-FR" sz="1600" b="0" i="0" u="none" strike="noStrike" dirty="0">
                          <a:solidFill>
                            <a:srgbClr val="000000"/>
                          </a:solidFill>
                          <a:effectLst/>
                          <a:latin typeface="Calibri" panose="020F0502020204030204" pitchFamily="34" charset="0"/>
                        </a:rPr>
                        <a:t> au 27/02/2026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7">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171"/>
                    </a:solidFill>
                  </a:tcPr>
                </a:tc>
                <a:tc gridSpan="3">
                  <a:txBody>
                    <a:bodyPr/>
                    <a:lstStyle/>
                    <a:p>
                      <a:pPr algn="ctr" rtl="0" fontAlgn="ctr"/>
                      <a:r>
                        <a:rPr lang="fr-FR" sz="1600" b="0" i="0" u="none" strike="noStrike">
                          <a:solidFill>
                            <a:srgbClr val="000000"/>
                          </a:solidFill>
                          <a:effectLst/>
                          <a:latin typeface="Calibri" panose="020F0502020204030204" pitchFamily="34" charset="0"/>
                        </a:rPr>
                        <a:t>Rappel des effectifs finaux </a:t>
                      </a:r>
                      <a:r>
                        <a:rPr lang="fr-FR" sz="1600" b="1" i="0" u="none" strike="noStrike">
                          <a:solidFill>
                            <a:srgbClr val="000000"/>
                          </a:solidFill>
                          <a:effectLst/>
                          <a:latin typeface="Calibri" panose="020F0502020204030204" pitchFamily="34" charset="0"/>
                        </a:rPr>
                        <a:t>2024-2025</a:t>
                      </a:r>
                      <a:endParaRPr lang="fr-FR" sz="16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00409793"/>
                  </a:ext>
                </a:extLst>
              </a:tr>
              <a:tr h="518017">
                <a:tc>
                  <a:txBody>
                    <a:bodyPr/>
                    <a:lstStyle/>
                    <a:p>
                      <a:pPr algn="ctr" fontAlgn="ctr"/>
                      <a:r>
                        <a:rPr lang="fr-FR" sz="1600" b="1" i="0" u="none" strike="noStrike">
                          <a:solidFill>
                            <a:srgbClr val="000000"/>
                          </a:solidFill>
                          <a:effectLst/>
                          <a:latin typeface="Calibri" panose="020F0502020204030204" pitchFamily="34" charset="0"/>
                        </a:rPr>
                        <a:t>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inscrits en 1A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1" i="0" u="none" strike="noStrike">
                          <a:solidFill>
                            <a:srgbClr val="000000"/>
                          </a:solidFill>
                          <a:effectLst/>
                          <a:latin typeface="Calibri" panose="020F0502020204030204" pitchFamily="34" charset="0"/>
                        </a:rPr>
                        <a:t>inscrits en 2A 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6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fr-FR"/>
                    </a:p>
                  </a:txBody>
                  <a:tcPr/>
                </a:tc>
                <a:tc>
                  <a:txBody>
                    <a:bodyPr/>
                    <a:lstStyle/>
                    <a:p>
                      <a:pPr algn="ctr" fontAlgn="ctr"/>
                      <a:r>
                        <a:rPr lang="fr-FR" sz="1600" b="1" i="0" u="none" strike="noStrike">
                          <a:solidFill>
                            <a:srgbClr val="000000"/>
                          </a:solidFill>
                          <a:effectLst/>
                          <a:latin typeface="Calibri" panose="020F0502020204030204" pitchFamily="34" charset="0"/>
                        </a:rPr>
                        <a:t>1A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600" b="1" i="0" u="none" strike="noStrike">
                          <a:solidFill>
                            <a:srgbClr val="000000"/>
                          </a:solidFill>
                          <a:effectLst/>
                          <a:latin typeface="Calibri" panose="020F0502020204030204" pitchFamily="34" charset="0"/>
                        </a:rPr>
                        <a:t>2A 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6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70082760"/>
                  </a:ext>
                </a:extLst>
              </a:tr>
              <a:tr h="407506">
                <a:tc>
                  <a:txBody>
                    <a:bodyPr/>
                    <a:lstStyle/>
                    <a:p>
                      <a:pPr algn="ctr" fontAlgn="ctr"/>
                      <a:r>
                        <a:rPr lang="fr-FR" sz="1600" b="1" i="0" u="none" strike="noStrike">
                          <a:solidFill>
                            <a:srgbClr val="000000"/>
                          </a:solidFill>
                          <a:effectLst/>
                          <a:latin typeface="Calibri" panose="020F0502020204030204" pitchFamily="34" charset="0"/>
                        </a:rPr>
                        <a:t>SI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600" b="1" i="0" u="none" strike="noStrike" dirty="0">
                          <a:solidFill>
                            <a:srgbClr val="000000"/>
                          </a:solidFill>
                          <a:effectLst/>
                          <a:latin typeface="Calibri" panose="020F0502020204030204" pitchFamily="34" charset="0"/>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fr-FR"/>
                    </a:p>
                  </a:txBody>
                  <a:tcPr/>
                </a:tc>
                <a:tc>
                  <a:txBody>
                    <a:bodyPr/>
                    <a:lstStyle/>
                    <a:p>
                      <a:pPr algn="ctr" rtl="0" fontAlgn="ctr"/>
                      <a:r>
                        <a:rPr lang="fr-FR" sz="16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1" i="0" u="none" strike="noStrike">
                          <a:solidFill>
                            <a:srgbClr val="000000"/>
                          </a:solidFill>
                          <a:effectLst/>
                          <a:latin typeface="Calibri" panose="020F0502020204030204" pitchFamily="34" charset="0"/>
                        </a:rPr>
                        <a:t>236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52508473"/>
                  </a:ext>
                </a:extLst>
              </a:tr>
              <a:tr h="407506">
                <a:tc>
                  <a:txBody>
                    <a:bodyPr/>
                    <a:lstStyle/>
                    <a:p>
                      <a:pPr algn="ctr" fontAlgn="ctr"/>
                      <a:r>
                        <a:rPr lang="fr-FR" sz="1600" b="1" i="0" u="none" strike="noStrike">
                          <a:solidFill>
                            <a:srgbClr val="000000"/>
                          </a:solidFill>
                          <a:effectLst/>
                          <a:latin typeface="Calibri" panose="020F0502020204030204" pitchFamily="34" charset="0"/>
                        </a:rPr>
                        <a:t>LSHS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600" b="1" i="0" u="none" strike="noStrike">
                          <a:solidFill>
                            <a:srgbClr val="000000"/>
                          </a:solidFill>
                          <a:effectLst/>
                          <a:latin typeface="Calibri" panose="020F050202020403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fr-FR"/>
                    </a:p>
                  </a:txBody>
                  <a:tcPr/>
                </a:tc>
                <a:tc>
                  <a:txBody>
                    <a:bodyPr/>
                    <a:lstStyle/>
                    <a:p>
                      <a:pPr algn="ctr" rtl="0" fontAlgn="ctr"/>
                      <a:r>
                        <a:rPr lang="fr-FR" sz="16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1" i="0" u="none" strike="noStrike">
                          <a:solidFill>
                            <a:srgbClr val="000000"/>
                          </a:solidFill>
                          <a:effectLst/>
                          <a:latin typeface="Calibri" panose="020F0502020204030204" pitchFamily="34" charset="0"/>
                        </a:rPr>
                        <a:t>114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2835034"/>
                  </a:ext>
                </a:extLst>
              </a:tr>
              <a:tr h="407506">
                <a:tc>
                  <a:txBody>
                    <a:bodyPr/>
                    <a:lstStyle/>
                    <a:p>
                      <a:pPr algn="ctr" fontAlgn="ctr"/>
                      <a:r>
                        <a:rPr lang="fr-FR" sz="1600" b="1" i="0" u="none" strike="noStrike">
                          <a:solidFill>
                            <a:srgbClr val="000000"/>
                          </a:solidFill>
                          <a:effectLst/>
                          <a:latin typeface="Calibri" panose="020F0502020204030204" pitchFamily="34" charset="0"/>
                        </a:rPr>
                        <a:t>GIO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600" b="1"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fr-FR"/>
                    </a:p>
                  </a:txBody>
                  <a:tcPr/>
                </a:tc>
                <a:tc>
                  <a:txBody>
                    <a:bodyPr/>
                    <a:lstStyle/>
                    <a:p>
                      <a:pPr algn="ctr" rtl="0" fontAlgn="ctr"/>
                      <a:r>
                        <a:rPr lang="fr-FR" sz="16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1"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5151146"/>
                  </a:ext>
                </a:extLst>
              </a:tr>
              <a:tr h="407506">
                <a:tc>
                  <a:txBody>
                    <a:bodyPr/>
                    <a:lstStyle/>
                    <a:p>
                      <a:pPr algn="ctr" fontAlgn="ctr"/>
                      <a:r>
                        <a:rPr lang="fr-FR" sz="1600" b="1" i="0" u="none" strike="noStrike">
                          <a:solidFill>
                            <a:srgbClr val="000000"/>
                          </a:solidFill>
                          <a:effectLst/>
                          <a:latin typeface="Calibri" panose="020F0502020204030204" pitchFamily="34" charset="0"/>
                        </a:rPr>
                        <a:t>BCS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600" b="1" i="0" u="none" strike="noStrike" dirty="0">
                          <a:solidFill>
                            <a:srgbClr val="000000"/>
                          </a:solidFill>
                          <a:effectLst/>
                          <a:latin typeface="Calibri" panose="020F050202020403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fr-FR"/>
                    </a:p>
                  </a:txBody>
                  <a:tcPr/>
                </a:tc>
                <a:tc>
                  <a:txBody>
                    <a:bodyPr/>
                    <a:lstStyle/>
                    <a:p>
                      <a:pPr algn="ctr" rtl="0" fontAlgn="ctr"/>
                      <a:r>
                        <a:rPr lang="fr-FR" sz="16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600" b="1"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293924719"/>
                  </a:ext>
                </a:extLst>
              </a:tr>
              <a:tr h="407506">
                <a:tc gridSpan="4">
                  <a:txBody>
                    <a:bodyPr/>
                    <a:lstStyle/>
                    <a:p>
                      <a:pPr algn="ctr" fontAlgn="ctr"/>
                      <a:r>
                        <a:rPr lang="fr-FR" sz="1600" b="1" i="0" u="none" strike="noStrike" dirty="0">
                          <a:solidFill>
                            <a:srgbClr val="000000"/>
                          </a:solidFill>
                          <a:effectLst/>
                          <a:latin typeface="Calibri" panose="020F0502020204030204" pitchFamily="34" charset="0"/>
                        </a:rPr>
                        <a:t>559</a:t>
                      </a:r>
                      <a:r>
                        <a:rPr lang="fr-FR" sz="1600" b="0" i="0" u="none" strike="noStrike" dirty="0">
                          <a:solidFill>
                            <a:srgbClr val="000000"/>
                          </a:solidFill>
                          <a:effectLst/>
                          <a:latin typeface="Calibri" panose="020F0502020204030204" pitchFamily="34" charset="0"/>
                        </a:rPr>
                        <a:t> doctorants inscrits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gridSpan="3">
                  <a:txBody>
                    <a:bodyPr/>
                    <a:lstStyle/>
                    <a:p>
                      <a:pPr algn="ctr" fontAlgn="ctr"/>
                      <a:r>
                        <a:rPr lang="fr-FR" sz="1600" b="1" i="0" u="none" strike="noStrike" dirty="0">
                          <a:solidFill>
                            <a:srgbClr val="000000"/>
                          </a:solidFill>
                          <a:effectLst/>
                          <a:latin typeface="Calibri" panose="020F0502020204030204" pitchFamily="34" charset="0"/>
                        </a:rPr>
                        <a:t>540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27034116"/>
                  </a:ext>
                </a:extLst>
              </a:tr>
            </a:tbl>
          </a:graphicData>
        </a:graphic>
      </p:graphicFrame>
      <p:sp>
        <p:nvSpPr>
          <p:cNvPr id="2" name="ZoneTexte 1">
            <a:extLst>
              <a:ext uri="{FF2B5EF4-FFF2-40B4-BE49-F238E27FC236}">
                <a16:creationId xmlns:a16="http://schemas.microsoft.com/office/drawing/2014/main" id="{C6D59795-5B1D-496D-AC5F-FD10BCD3F832}"/>
              </a:ext>
            </a:extLst>
          </p:cNvPr>
          <p:cNvSpPr txBox="1"/>
          <p:nvPr/>
        </p:nvSpPr>
        <p:spPr>
          <a:xfrm>
            <a:off x="5671231" y="5033750"/>
            <a:ext cx="3015569" cy="276999"/>
          </a:xfrm>
          <a:prstGeom prst="rect">
            <a:avLst/>
          </a:prstGeom>
          <a:noFill/>
        </p:spPr>
        <p:txBody>
          <a:bodyPr wrap="none" rtlCol="0">
            <a:spAutoFit/>
          </a:bodyPr>
          <a:lstStyle/>
          <a:p>
            <a:r>
              <a:rPr lang="fr-FR" sz="1200" dirty="0"/>
              <a:t>(Extraction chiffres ADUM au 27/02/2026)</a:t>
            </a:r>
          </a:p>
        </p:txBody>
      </p:sp>
      <p:sp>
        <p:nvSpPr>
          <p:cNvPr id="5" name="ZoneTexte 4">
            <a:extLst>
              <a:ext uri="{FF2B5EF4-FFF2-40B4-BE49-F238E27FC236}">
                <a16:creationId xmlns:a16="http://schemas.microsoft.com/office/drawing/2014/main" id="{A5568C47-9505-4238-BBF1-6E32F0AEB491}"/>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103100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89C31-A2FE-4A05-A82F-87E6F4C08F7D}"/>
              </a:ext>
            </a:extLst>
          </p:cNvPr>
          <p:cNvSpPr/>
          <p:nvPr/>
        </p:nvSpPr>
        <p:spPr>
          <a:xfrm>
            <a:off x="467544" y="2394365"/>
            <a:ext cx="8458192"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Institutionnel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0353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043F719-F790-4C8B-B563-BF450CB2B2D7}"/>
              </a:ext>
            </a:extLst>
          </p:cNvPr>
          <p:cNvSpPr>
            <a:spLocks noGrp="1"/>
          </p:cNvSpPr>
          <p:nvPr>
            <p:ph type="title"/>
          </p:nvPr>
        </p:nvSpPr>
        <p:spPr>
          <a:xfrm>
            <a:off x="0" y="0"/>
            <a:ext cx="8686800" cy="836613"/>
          </a:xfrm>
        </p:spPr>
        <p:txBody>
          <a:bodyPr/>
          <a:lstStyle/>
          <a:p>
            <a:r>
              <a:rPr lang="fr-FR" sz="2400" dirty="0"/>
              <a:t>Calendrier des recrutements </a:t>
            </a:r>
          </a:p>
        </p:txBody>
      </p:sp>
      <p:graphicFrame>
        <p:nvGraphicFramePr>
          <p:cNvPr id="3" name="Tableau 2">
            <a:extLst>
              <a:ext uri="{FF2B5EF4-FFF2-40B4-BE49-F238E27FC236}">
                <a16:creationId xmlns:a16="http://schemas.microsoft.com/office/drawing/2014/main" id="{E1D0870A-C68E-4C26-8F4D-7D8728AA60CD}"/>
              </a:ext>
            </a:extLst>
          </p:cNvPr>
          <p:cNvGraphicFramePr>
            <a:graphicFrameLocks noGrp="1"/>
          </p:cNvGraphicFramePr>
          <p:nvPr>
            <p:extLst>
              <p:ext uri="{D42A27DB-BD31-4B8C-83A1-F6EECF244321}">
                <p14:modId xmlns:p14="http://schemas.microsoft.com/office/powerpoint/2010/main" val="3205149287"/>
              </p:ext>
            </p:extLst>
          </p:nvPr>
        </p:nvGraphicFramePr>
        <p:xfrm>
          <a:off x="287523" y="1484784"/>
          <a:ext cx="8568953" cy="4245887"/>
        </p:xfrm>
        <a:graphic>
          <a:graphicData uri="http://schemas.openxmlformats.org/drawingml/2006/table">
            <a:tbl>
              <a:tblPr firstRow="1" bandRow="1">
                <a:tableStyleId>{5C22544A-7EE6-4342-B048-85BDC9FD1C3A}</a:tableStyleId>
              </a:tblPr>
              <a:tblGrid>
                <a:gridCol w="752811">
                  <a:extLst>
                    <a:ext uri="{9D8B030D-6E8A-4147-A177-3AD203B41FA5}">
                      <a16:colId xmlns:a16="http://schemas.microsoft.com/office/drawing/2014/main" val="3906664960"/>
                    </a:ext>
                  </a:extLst>
                </a:gridCol>
                <a:gridCol w="1407428">
                  <a:extLst>
                    <a:ext uri="{9D8B030D-6E8A-4147-A177-3AD203B41FA5}">
                      <a16:colId xmlns:a16="http://schemas.microsoft.com/office/drawing/2014/main" val="454400499"/>
                    </a:ext>
                  </a:extLst>
                </a:gridCol>
                <a:gridCol w="2206063">
                  <a:extLst>
                    <a:ext uri="{9D8B030D-6E8A-4147-A177-3AD203B41FA5}">
                      <a16:colId xmlns:a16="http://schemas.microsoft.com/office/drawing/2014/main" val="2952938979"/>
                    </a:ext>
                  </a:extLst>
                </a:gridCol>
                <a:gridCol w="1898395">
                  <a:extLst>
                    <a:ext uri="{9D8B030D-6E8A-4147-A177-3AD203B41FA5}">
                      <a16:colId xmlns:a16="http://schemas.microsoft.com/office/drawing/2014/main" val="1903173229"/>
                    </a:ext>
                  </a:extLst>
                </a:gridCol>
                <a:gridCol w="2304256">
                  <a:extLst>
                    <a:ext uri="{9D8B030D-6E8A-4147-A177-3AD203B41FA5}">
                      <a16:colId xmlns:a16="http://schemas.microsoft.com/office/drawing/2014/main" val="1558682221"/>
                    </a:ext>
                  </a:extLst>
                </a:gridCol>
              </a:tblGrid>
              <a:tr h="698233">
                <a:tc gridSpan="2">
                  <a:txBody>
                    <a:bodyPr/>
                    <a:lstStyle/>
                    <a:p>
                      <a:pPr algn="ctr"/>
                      <a:r>
                        <a:rPr lang="fr-FR" dirty="0"/>
                        <a:t>ED</a:t>
                      </a:r>
                    </a:p>
                  </a:txBody>
                  <a:tcPr anchor="ctr"/>
                </a:tc>
                <a:tc hMerge="1">
                  <a:txBody>
                    <a:bodyPr/>
                    <a:lstStyle/>
                    <a:p>
                      <a:pPr algn="ct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Saisie des sujets</a:t>
                      </a:r>
                    </a:p>
                  </a:txBody>
                  <a:tcPr anchor="ctr"/>
                </a:tc>
                <a:tc>
                  <a:txBody>
                    <a:bodyPr/>
                    <a:lstStyle/>
                    <a:p>
                      <a:pPr algn="ctr"/>
                      <a:r>
                        <a:rPr lang="fr-FR"/>
                        <a:t>Dépôt des candidatures</a:t>
                      </a:r>
                      <a:endParaRPr lang="fr-FR" dirty="0"/>
                    </a:p>
                  </a:txBody>
                  <a:tcPr anchor="ctr"/>
                </a:tc>
                <a:tc>
                  <a:txBody>
                    <a:bodyPr/>
                    <a:lstStyle/>
                    <a:p>
                      <a:pPr algn="ctr"/>
                      <a:r>
                        <a:rPr lang="fr-FR" dirty="0"/>
                        <a:t>Auditions</a:t>
                      </a:r>
                    </a:p>
                  </a:txBody>
                  <a:tcPr anchor="ctr"/>
                </a:tc>
                <a:extLst>
                  <a:ext uri="{0D108BD9-81ED-4DB2-BD59-A6C34878D82A}">
                    <a16:rowId xmlns:a16="http://schemas.microsoft.com/office/drawing/2014/main" val="3261269705"/>
                  </a:ext>
                </a:extLst>
              </a:tr>
              <a:tr h="731483">
                <a:tc rowSpan="2">
                  <a:txBody>
                    <a:bodyPr/>
                    <a:lstStyle/>
                    <a:p>
                      <a:pPr algn="ctr"/>
                      <a:r>
                        <a:rPr lang="fr-FR" b="1" dirty="0"/>
                        <a:t>SI</a:t>
                      </a:r>
                      <a:endParaRPr lang="fr-FR" sz="1400" b="1" dirty="0"/>
                    </a:p>
                  </a:txBody>
                  <a:tcPr anchor="ctr"/>
                </a:tc>
                <a:tc>
                  <a:txBody>
                    <a:bodyPr/>
                    <a:lstStyle/>
                    <a:p>
                      <a:pPr algn="ctr"/>
                      <a:r>
                        <a:rPr lang="fr-FR" sz="1400" dirty="0"/>
                        <a:t>session 1</a:t>
                      </a:r>
                    </a:p>
                  </a:txBody>
                  <a:tcPr anchor="ctr"/>
                </a:tc>
                <a:tc>
                  <a:txBody>
                    <a:bodyPr/>
                    <a:lstStyle/>
                    <a:p>
                      <a:pPr algn="ctr"/>
                      <a:r>
                        <a:rPr lang="fr-FR" sz="1400" dirty="0">
                          <a:solidFill>
                            <a:schemeClr val="tx1"/>
                          </a:solidFill>
                        </a:rPr>
                        <a:t>du 23 mars au 8 mai</a:t>
                      </a:r>
                    </a:p>
                  </a:txBody>
                  <a:tcPr anchor="ctr"/>
                </a:tc>
                <a:tc>
                  <a:txBody>
                    <a:bodyPr/>
                    <a:lstStyle/>
                    <a:p>
                      <a:pPr algn="ctr"/>
                      <a:r>
                        <a:rPr lang="fr-FR" sz="1400" dirty="0">
                          <a:solidFill>
                            <a:schemeClr val="tx1"/>
                          </a:solidFill>
                        </a:rPr>
                        <a:t>du 23 mars au 8 juin</a:t>
                      </a:r>
                    </a:p>
                  </a:txBody>
                  <a:tcPr anchor="ctr"/>
                </a:tc>
                <a:tc>
                  <a:txBody>
                    <a:bodyPr/>
                    <a:lstStyle/>
                    <a:p>
                      <a:pPr algn="ctr"/>
                      <a:r>
                        <a:rPr lang="fr-FR" sz="1400" dirty="0">
                          <a:solidFill>
                            <a:schemeClr val="tx1"/>
                          </a:solidFill>
                        </a:rPr>
                        <a:t>Du 29 juin au 3 juillet</a:t>
                      </a:r>
                    </a:p>
                  </a:txBody>
                  <a:tcPr anchor="ctr"/>
                </a:tc>
                <a:extLst>
                  <a:ext uri="{0D108BD9-81ED-4DB2-BD59-A6C34878D82A}">
                    <a16:rowId xmlns:a16="http://schemas.microsoft.com/office/drawing/2014/main" val="2472783685"/>
                  </a:ext>
                </a:extLst>
              </a:tr>
              <a:tr h="514500">
                <a:tc vMerge="1">
                  <a:txBody>
                    <a:bodyPr/>
                    <a:lstStyle/>
                    <a:p>
                      <a:endParaRPr lang="fr-FR" sz="1400" dirty="0"/>
                    </a:p>
                  </a:txBody>
                  <a:tcPr/>
                </a:tc>
                <a:tc>
                  <a:txBody>
                    <a:bodyPr/>
                    <a:lstStyle/>
                    <a:p>
                      <a:pPr algn="ctr"/>
                      <a:r>
                        <a:rPr lang="fr-FR" sz="1400" dirty="0"/>
                        <a:t>session 2</a:t>
                      </a:r>
                    </a:p>
                  </a:txBody>
                  <a:tcPr anchor="ctr"/>
                </a:tc>
                <a:tc>
                  <a:txBody>
                    <a:bodyPr/>
                    <a:lstStyle/>
                    <a:p>
                      <a:pPr algn="ctr"/>
                      <a:r>
                        <a:rPr lang="fr-FR" sz="1400" dirty="0">
                          <a:solidFill>
                            <a:schemeClr val="tx1"/>
                          </a:solidFill>
                        </a:rPr>
                        <a:t>du 10 au 20 juillet</a:t>
                      </a:r>
                    </a:p>
                  </a:txBody>
                  <a:tcPr anchor="ctr"/>
                </a:tc>
                <a:tc>
                  <a:txBody>
                    <a:bodyPr/>
                    <a:lstStyle/>
                    <a:p>
                      <a:pPr algn="ctr"/>
                      <a:r>
                        <a:rPr lang="fr-FR" sz="1400" dirty="0">
                          <a:solidFill>
                            <a:schemeClr val="tx1"/>
                          </a:solidFill>
                        </a:rPr>
                        <a:t>du 10 juillet au 1</a:t>
                      </a:r>
                      <a:r>
                        <a:rPr lang="fr-FR" sz="1400" baseline="30000" dirty="0">
                          <a:solidFill>
                            <a:schemeClr val="tx1"/>
                          </a:solidFill>
                        </a:rPr>
                        <a:t>er</a:t>
                      </a:r>
                      <a:r>
                        <a:rPr lang="fr-FR" sz="1400" dirty="0">
                          <a:solidFill>
                            <a:schemeClr val="tx1"/>
                          </a:solidFill>
                        </a:rPr>
                        <a:t> septembre</a:t>
                      </a:r>
                    </a:p>
                  </a:txBody>
                  <a:tcPr anchor="ctr"/>
                </a:tc>
                <a:tc>
                  <a:txBody>
                    <a:bodyPr/>
                    <a:lstStyle/>
                    <a:p>
                      <a:pPr algn="ctr"/>
                      <a:r>
                        <a:rPr lang="fr-FR" sz="1400" dirty="0">
                          <a:solidFill>
                            <a:schemeClr val="tx1"/>
                          </a:solidFill>
                        </a:rPr>
                        <a:t>16 et 17 septembre</a:t>
                      </a:r>
                    </a:p>
                  </a:txBody>
                  <a:tcPr anchor="ctr"/>
                </a:tc>
                <a:extLst>
                  <a:ext uri="{0D108BD9-81ED-4DB2-BD59-A6C34878D82A}">
                    <a16:rowId xmlns:a16="http://schemas.microsoft.com/office/drawing/2014/main" val="2887490204"/>
                  </a:ext>
                </a:extLst>
              </a:tr>
              <a:tr h="404532">
                <a:tc rowSpan="2">
                  <a:txBody>
                    <a:bodyPr/>
                    <a:lstStyle/>
                    <a:p>
                      <a:pPr algn="ctr"/>
                      <a:r>
                        <a:rPr lang="fr-FR" b="1" dirty="0"/>
                        <a:t>BCS</a:t>
                      </a:r>
                      <a:endParaRPr lang="fr-FR" sz="1400" b="1" dirty="0"/>
                    </a:p>
                  </a:txBody>
                  <a:tcPr anchor="ctr"/>
                </a:tc>
                <a:tc>
                  <a:txBody>
                    <a:bodyPr/>
                    <a:lstStyle/>
                    <a:p>
                      <a:pPr algn="ctr"/>
                      <a:r>
                        <a:rPr lang="fr-FR" sz="1400" dirty="0"/>
                        <a:t>session 1</a:t>
                      </a:r>
                    </a:p>
                  </a:txBody>
                  <a:tcPr anchor="ctr"/>
                </a:tc>
                <a:tc>
                  <a:txBody>
                    <a:bodyPr/>
                    <a:lstStyle/>
                    <a:p>
                      <a:pPr algn="ctr"/>
                      <a:r>
                        <a:rPr lang="fr-FR" sz="1400" dirty="0">
                          <a:solidFill>
                            <a:schemeClr val="tx1"/>
                          </a:solidFill>
                        </a:rPr>
                        <a:t>du 2 mars au 2 avril</a:t>
                      </a:r>
                    </a:p>
                  </a:txBody>
                  <a:tcPr anchor="ctr"/>
                </a:tc>
                <a:tc>
                  <a:txBody>
                    <a:bodyPr/>
                    <a:lstStyle/>
                    <a:p>
                      <a:pPr algn="ctr"/>
                      <a:r>
                        <a:rPr lang="fr-FR" sz="1400" dirty="0">
                          <a:solidFill>
                            <a:schemeClr val="tx1"/>
                          </a:solidFill>
                        </a:rPr>
                        <a:t>du 2 mars au 18 mai</a:t>
                      </a:r>
                    </a:p>
                  </a:txBody>
                  <a:tcPr anchor="ctr"/>
                </a:tc>
                <a:tc>
                  <a:txBody>
                    <a:bodyPr/>
                    <a:lstStyle/>
                    <a:p>
                      <a:pPr algn="ctr"/>
                      <a:r>
                        <a:rPr lang="fr-FR" sz="1400" dirty="0">
                          <a:solidFill>
                            <a:schemeClr val="tx1"/>
                          </a:solidFill>
                        </a:rPr>
                        <a:t>15-16 juin + 25-26 juin</a:t>
                      </a:r>
                    </a:p>
                  </a:txBody>
                  <a:tcPr anchor="ctr"/>
                </a:tc>
                <a:extLst>
                  <a:ext uri="{0D108BD9-81ED-4DB2-BD59-A6C34878D82A}">
                    <a16:rowId xmlns:a16="http://schemas.microsoft.com/office/drawing/2014/main" val="299637275"/>
                  </a:ext>
                </a:extLst>
              </a:tr>
              <a:tr h="40453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p>
                  </a:txBody>
                  <a:tcPr/>
                </a:tc>
                <a:tc>
                  <a:txBody>
                    <a:bodyPr/>
                    <a:lstStyle/>
                    <a:p>
                      <a:pPr algn="ctr"/>
                      <a:r>
                        <a:rPr lang="fr-FR" sz="1400" dirty="0">
                          <a:solidFill>
                            <a:schemeClr val="tx1"/>
                          </a:solidFill>
                        </a:rPr>
                        <a:t>session 2</a:t>
                      </a:r>
                    </a:p>
                  </a:txBody>
                  <a:tcPr anchor="ctr"/>
                </a:tc>
                <a:tc gridSpan="3">
                  <a:txBody>
                    <a:bodyPr/>
                    <a:lstStyle/>
                    <a:p>
                      <a:pPr algn="ctr"/>
                      <a:r>
                        <a:rPr lang="fr-FR" sz="1400" dirty="0">
                          <a:solidFill>
                            <a:schemeClr val="tx1"/>
                          </a:solidFill>
                        </a:rPr>
                        <a:t>À déterminer à l’issue de la session 1</a:t>
                      </a:r>
                    </a:p>
                  </a:txBody>
                  <a:tcPr anchor="ctr"/>
                </a:tc>
                <a:tc hMerge="1">
                  <a:txBody>
                    <a:bodyPr/>
                    <a:lstStyle/>
                    <a:p>
                      <a:pPr algn="ctr"/>
                      <a:endParaRPr lang="fr-FR" sz="1400" dirty="0"/>
                    </a:p>
                  </a:txBody>
                  <a:tcPr/>
                </a:tc>
                <a:tc hMerge="1">
                  <a:txBody>
                    <a:bodyPr/>
                    <a:lstStyle/>
                    <a:p>
                      <a:pPr algn="ctr"/>
                      <a:endParaRPr lang="fr-FR" sz="1400" dirty="0"/>
                    </a:p>
                  </a:txBody>
                  <a:tcPr/>
                </a:tc>
                <a:extLst>
                  <a:ext uri="{0D108BD9-81ED-4DB2-BD59-A6C34878D82A}">
                    <a16:rowId xmlns:a16="http://schemas.microsoft.com/office/drawing/2014/main" val="1630580576"/>
                  </a:ext>
                </a:extLst>
              </a:tr>
              <a:tr h="557714">
                <a:tc rowSpan="2">
                  <a:txBody>
                    <a:bodyPr/>
                    <a:lstStyle/>
                    <a:p>
                      <a:pPr algn="ctr"/>
                      <a:r>
                        <a:rPr lang="fr-FR" b="1" dirty="0"/>
                        <a:t>LSHS</a:t>
                      </a:r>
                      <a:endParaRPr lang="fr-FR" sz="1400" b="1" dirty="0"/>
                    </a:p>
                  </a:txBody>
                  <a:tcPr anchor="ctr"/>
                </a:tc>
                <a:tc>
                  <a:txBody>
                    <a:bodyPr/>
                    <a:lstStyle/>
                    <a:p>
                      <a:pPr algn="ctr"/>
                      <a:r>
                        <a:rPr lang="fr-FR" sz="1400" dirty="0">
                          <a:solidFill>
                            <a:schemeClr val="tx1"/>
                          </a:solidFill>
                        </a:rPr>
                        <a:t>session 1</a:t>
                      </a:r>
                    </a:p>
                  </a:txBody>
                  <a:tcPr anchor="ctr"/>
                </a:tc>
                <a:tc>
                  <a:txBody>
                    <a:bodyPr/>
                    <a:lstStyle/>
                    <a:p>
                      <a:pPr algn="ctr"/>
                      <a:r>
                        <a:rPr lang="fr-FR" sz="1400" dirty="0">
                          <a:solidFill>
                            <a:schemeClr val="tx1"/>
                          </a:solidFill>
                        </a:rPr>
                        <a:t>Non concernée</a:t>
                      </a:r>
                    </a:p>
                  </a:txBody>
                  <a:tcPr anchor="ctr"/>
                </a:tc>
                <a:tc>
                  <a:txBody>
                    <a:bodyPr/>
                    <a:lstStyle/>
                    <a:p>
                      <a:pPr algn="ctr"/>
                      <a:r>
                        <a:rPr lang="fr-FR" sz="1400" b="1" dirty="0">
                          <a:solidFill>
                            <a:schemeClr val="tx1"/>
                          </a:solidFill>
                        </a:rPr>
                        <a:t>??</a:t>
                      </a:r>
                    </a:p>
                  </a:txBody>
                  <a:tcPr anchor="ctr"/>
                </a:tc>
                <a:tc>
                  <a:txBody>
                    <a:bodyPr/>
                    <a:lstStyle/>
                    <a:p>
                      <a:pPr algn="ctr"/>
                      <a:r>
                        <a:rPr lang="fr-FR" sz="1400" dirty="0">
                          <a:solidFill>
                            <a:schemeClr val="tx1"/>
                          </a:solidFill>
                        </a:rPr>
                        <a:t>2 juillet 2026</a:t>
                      </a:r>
                    </a:p>
                  </a:txBody>
                  <a:tcPr anchor="ctr"/>
                </a:tc>
                <a:extLst>
                  <a:ext uri="{0D108BD9-81ED-4DB2-BD59-A6C34878D82A}">
                    <a16:rowId xmlns:a16="http://schemas.microsoft.com/office/drawing/2014/main" val="2846172736"/>
                  </a:ext>
                </a:extLst>
              </a:tr>
              <a:tr h="526701">
                <a:tc vMerge="1">
                  <a:txBody>
                    <a:bodyPr/>
                    <a:lstStyle/>
                    <a:p>
                      <a:endParaRPr lang="fr-FR" dirty="0"/>
                    </a:p>
                  </a:txBody>
                  <a:tcPr/>
                </a:tc>
                <a:tc>
                  <a:txBody>
                    <a:bodyPr/>
                    <a:lstStyle/>
                    <a:p>
                      <a:pPr algn="ctr"/>
                      <a:r>
                        <a:rPr lang="fr-FR" sz="1400" dirty="0">
                          <a:solidFill>
                            <a:schemeClr val="tx1"/>
                          </a:solidFill>
                        </a:rPr>
                        <a:t>session 2 ?</a:t>
                      </a:r>
                    </a:p>
                  </a:txBody>
                  <a:tcPr anchor="ctr"/>
                </a:tc>
                <a:tc gridSpan="3">
                  <a:txBody>
                    <a:bodyPr/>
                    <a:lstStyle/>
                    <a:p>
                      <a:pPr algn="ctr"/>
                      <a:r>
                        <a:rPr lang="fr-FR" sz="1400" b="1" dirty="0">
                          <a:solidFill>
                            <a:schemeClr val="tx1"/>
                          </a:solidFill>
                        </a:rPr>
                        <a:t>??</a:t>
                      </a:r>
                    </a:p>
                  </a:txBody>
                  <a:tcPr anchor="ctr"/>
                </a:tc>
                <a:tc hMerge="1">
                  <a:txBody>
                    <a:bodyPr/>
                    <a:lstStyle/>
                    <a:p>
                      <a:endParaRPr lang="fr-FR" sz="1400" dirty="0"/>
                    </a:p>
                  </a:txBody>
                  <a:tcPr/>
                </a:tc>
                <a:tc hMerge="1">
                  <a:txBody>
                    <a:bodyPr/>
                    <a:lstStyle/>
                    <a:p>
                      <a:pPr algn="ctr"/>
                      <a:endParaRPr lang="fr-FR" sz="1400" dirty="0"/>
                    </a:p>
                  </a:txBody>
                  <a:tcPr/>
                </a:tc>
                <a:extLst>
                  <a:ext uri="{0D108BD9-81ED-4DB2-BD59-A6C34878D82A}">
                    <a16:rowId xmlns:a16="http://schemas.microsoft.com/office/drawing/2014/main" val="1536663023"/>
                  </a:ext>
                </a:extLst>
              </a:tr>
              <a:tr h="404532">
                <a:tc>
                  <a:txBody>
                    <a:bodyPr/>
                    <a:lstStyle/>
                    <a:p>
                      <a:pPr algn="ctr"/>
                      <a:r>
                        <a:rPr lang="fr-FR" b="1" dirty="0"/>
                        <a:t>GIO</a:t>
                      </a:r>
                    </a:p>
                  </a:txBody>
                  <a:tcPr anchor="ctr"/>
                </a:tc>
                <a:tc>
                  <a:txBody>
                    <a:bodyPr/>
                    <a:lstStyle/>
                    <a:p>
                      <a:pPr algn="ctr"/>
                      <a:r>
                        <a:rPr lang="fr-FR" sz="1400" dirty="0">
                          <a:solidFill>
                            <a:schemeClr val="tx1"/>
                          </a:solidFill>
                        </a:rPr>
                        <a:t>1 seule session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Non concernée</a:t>
                      </a:r>
                    </a:p>
                  </a:txBody>
                  <a:tcPr anchor="ctr"/>
                </a:tc>
                <a:tc>
                  <a:txBody>
                    <a:bodyPr/>
                    <a:lstStyle/>
                    <a:p>
                      <a:pPr algn="ctr"/>
                      <a:r>
                        <a:rPr lang="fr-FR" sz="1400" b="1"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Dernière semaine de juin</a:t>
                      </a:r>
                    </a:p>
                  </a:txBody>
                  <a:tcPr anchor="ctr"/>
                </a:tc>
                <a:extLst>
                  <a:ext uri="{0D108BD9-81ED-4DB2-BD59-A6C34878D82A}">
                    <a16:rowId xmlns:a16="http://schemas.microsoft.com/office/drawing/2014/main" val="1002935929"/>
                  </a:ext>
                </a:extLst>
              </a:tr>
            </a:tbl>
          </a:graphicData>
        </a:graphic>
      </p:graphicFrame>
      <p:sp>
        <p:nvSpPr>
          <p:cNvPr id="5" name="ZoneTexte 4">
            <a:extLst>
              <a:ext uri="{FF2B5EF4-FFF2-40B4-BE49-F238E27FC236}">
                <a16:creationId xmlns:a16="http://schemas.microsoft.com/office/drawing/2014/main" id="{2EF511CE-55BF-4157-92DB-AFEAADEAC580}"/>
              </a:ext>
            </a:extLst>
          </p:cNvPr>
          <p:cNvSpPr txBox="1"/>
          <p:nvPr/>
        </p:nvSpPr>
        <p:spPr>
          <a:xfrm>
            <a:off x="287523" y="989868"/>
            <a:ext cx="2332690" cy="369332"/>
          </a:xfrm>
          <a:prstGeom prst="rect">
            <a:avLst/>
          </a:prstGeom>
          <a:noFill/>
        </p:spPr>
        <p:txBody>
          <a:bodyPr wrap="none" rtlCol="0">
            <a:spAutoFit/>
          </a:bodyPr>
          <a:lstStyle/>
          <a:p>
            <a:pPr marL="285750" indent="-285750">
              <a:buFont typeface="Wingdings" panose="05000000000000000000" pitchFamily="2" charset="2"/>
              <a:buChar char="Ø"/>
            </a:pPr>
            <a:r>
              <a:rPr lang="fr-FR" b="1" dirty="0"/>
              <a:t>Calendrier 2026 :</a:t>
            </a:r>
          </a:p>
        </p:txBody>
      </p:sp>
      <p:sp>
        <p:nvSpPr>
          <p:cNvPr id="6" name="ZoneTexte 5">
            <a:extLst>
              <a:ext uri="{FF2B5EF4-FFF2-40B4-BE49-F238E27FC236}">
                <a16:creationId xmlns:a16="http://schemas.microsoft.com/office/drawing/2014/main" id="{EA63413D-FF68-4D22-B69C-4427B71CD063}"/>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242741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043F719-F790-4C8B-B563-BF450CB2B2D7}"/>
              </a:ext>
            </a:extLst>
          </p:cNvPr>
          <p:cNvSpPr>
            <a:spLocks noGrp="1"/>
          </p:cNvSpPr>
          <p:nvPr>
            <p:ph type="title"/>
          </p:nvPr>
        </p:nvSpPr>
        <p:spPr>
          <a:xfrm>
            <a:off x="0" y="0"/>
            <a:ext cx="8686800" cy="836613"/>
          </a:xfrm>
        </p:spPr>
        <p:txBody>
          <a:bodyPr/>
          <a:lstStyle/>
          <a:p>
            <a:r>
              <a:rPr lang="fr-FR" sz="2400" dirty="0"/>
              <a:t>Convention Individuelle de Formation</a:t>
            </a:r>
          </a:p>
        </p:txBody>
      </p:sp>
      <p:graphicFrame>
        <p:nvGraphicFramePr>
          <p:cNvPr id="3" name="Tableau 7">
            <a:extLst>
              <a:ext uri="{FF2B5EF4-FFF2-40B4-BE49-F238E27FC236}">
                <a16:creationId xmlns:a16="http://schemas.microsoft.com/office/drawing/2014/main" id="{62111E53-EBCA-4598-A2F0-594878E4EC92}"/>
              </a:ext>
            </a:extLst>
          </p:cNvPr>
          <p:cNvGraphicFramePr>
            <a:graphicFrameLocks noGrp="1"/>
          </p:cNvGraphicFramePr>
          <p:nvPr>
            <p:extLst>
              <p:ext uri="{D42A27DB-BD31-4B8C-83A1-F6EECF244321}">
                <p14:modId xmlns:p14="http://schemas.microsoft.com/office/powerpoint/2010/main" val="3173663849"/>
              </p:ext>
            </p:extLst>
          </p:nvPr>
        </p:nvGraphicFramePr>
        <p:xfrm>
          <a:off x="404005" y="1894448"/>
          <a:ext cx="8291262" cy="2239837"/>
        </p:xfrm>
        <a:graphic>
          <a:graphicData uri="http://schemas.openxmlformats.org/drawingml/2006/table">
            <a:tbl>
              <a:tblPr firstRow="1" bandRow="1">
                <a:tableStyleId>{5C22544A-7EE6-4342-B048-85BDC9FD1C3A}</a:tableStyleId>
              </a:tblPr>
              <a:tblGrid>
                <a:gridCol w="1008110">
                  <a:extLst>
                    <a:ext uri="{9D8B030D-6E8A-4147-A177-3AD203B41FA5}">
                      <a16:colId xmlns:a16="http://schemas.microsoft.com/office/drawing/2014/main" val="3135094474"/>
                    </a:ext>
                  </a:extLst>
                </a:gridCol>
                <a:gridCol w="1215669">
                  <a:extLst>
                    <a:ext uri="{9D8B030D-6E8A-4147-A177-3AD203B41FA5}">
                      <a16:colId xmlns:a16="http://schemas.microsoft.com/office/drawing/2014/main" val="1476593591"/>
                    </a:ext>
                  </a:extLst>
                </a:gridCol>
                <a:gridCol w="1368152">
                  <a:extLst>
                    <a:ext uri="{9D8B030D-6E8A-4147-A177-3AD203B41FA5}">
                      <a16:colId xmlns:a16="http://schemas.microsoft.com/office/drawing/2014/main" val="1302040098"/>
                    </a:ext>
                  </a:extLst>
                </a:gridCol>
                <a:gridCol w="1224136">
                  <a:extLst>
                    <a:ext uri="{9D8B030D-6E8A-4147-A177-3AD203B41FA5}">
                      <a16:colId xmlns:a16="http://schemas.microsoft.com/office/drawing/2014/main" val="2914378493"/>
                    </a:ext>
                  </a:extLst>
                </a:gridCol>
                <a:gridCol w="1584176">
                  <a:extLst>
                    <a:ext uri="{9D8B030D-6E8A-4147-A177-3AD203B41FA5}">
                      <a16:colId xmlns:a16="http://schemas.microsoft.com/office/drawing/2014/main" val="402364984"/>
                    </a:ext>
                  </a:extLst>
                </a:gridCol>
                <a:gridCol w="1891019">
                  <a:extLst>
                    <a:ext uri="{9D8B030D-6E8A-4147-A177-3AD203B41FA5}">
                      <a16:colId xmlns:a16="http://schemas.microsoft.com/office/drawing/2014/main" val="2706899129"/>
                    </a:ext>
                  </a:extLst>
                </a:gridCol>
              </a:tblGrid>
              <a:tr h="776797">
                <a:tc>
                  <a:txBody>
                    <a:bodyPr/>
                    <a:lstStyle/>
                    <a:p>
                      <a:endParaRPr lang="fr-FR" dirty="0"/>
                    </a:p>
                  </a:txBody>
                  <a:tcPr/>
                </a:tc>
                <a:tc>
                  <a:txBody>
                    <a:bodyPr/>
                    <a:lstStyle/>
                    <a:p>
                      <a:pPr algn="ctr"/>
                      <a:r>
                        <a:rPr lang="fr-FR" dirty="0"/>
                        <a:t>En cours </a:t>
                      </a:r>
                    </a:p>
                  </a:txBody>
                  <a:tcPr/>
                </a:tc>
                <a:tc>
                  <a:txBody>
                    <a:bodyPr/>
                    <a:lstStyle/>
                    <a:p>
                      <a:pPr algn="ctr"/>
                      <a:r>
                        <a:rPr lang="fr-FR" dirty="0"/>
                        <a:t>En examen</a:t>
                      </a:r>
                    </a:p>
                  </a:txBody>
                  <a:tcPr/>
                </a:tc>
                <a:tc>
                  <a:txBody>
                    <a:bodyPr/>
                    <a:lstStyle/>
                    <a:p>
                      <a:pPr algn="ctr"/>
                      <a:r>
                        <a:rPr lang="fr-FR" dirty="0"/>
                        <a:t>Finalisée</a:t>
                      </a:r>
                    </a:p>
                  </a:txBody>
                  <a:tcPr/>
                </a:tc>
                <a:tc>
                  <a:txBody>
                    <a:bodyPr/>
                    <a:lstStyle/>
                    <a:p>
                      <a:pPr algn="ctr"/>
                      <a:r>
                        <a:rPr lang="fr-FR" b="0" dirty="0">
                          <a:solidFill>
                            <a:srgbClr val="C00000"/>
                          </a:solidFill>
                        </a:rPr>
                        <a:t>Non commencées</a:t>
                      </a:r>
                    </a:p>
                  </a:txBody>
                  <a:tcPr/>
                </a:tc>
                <a:tc>
                  <a:txBody>
                    <a:bodyPr/>
                    <a:lstStyle/>
                    <a:p>
                      <a:pPr algn="ctr"/>
                      <a:r>
                        <a:rPr lang="fr-FR" dirty="0"/>
                        <a:t>Total primo-entrants</a:t>
                      </a:r>
                    </a:p>
                  </a:txBody>
                  <a:tcPr/>
                </a:tc>
                <a:extLst>
                  <a:ext uri="{0D108BD9-81ED-4DB2-BD59-A6C34878D82A}">
                    <a16:rowId xmlns:a16="http://schemas.microsoft.com/office/drawing/2014/main" val="2531017282"/>
                  </a:ext>
                </a:extLst>
              </a:tr>
              <a:tr h="310719">
                <a:tc>
                  <a:txBody>
                    <a:bodyPr/>
                    <a:lstStyle/>
                    <a:p>
                      <a:r>
                        <a:rPr lang="fr-FR" dirty="0"/>
                        <a:t>ED SI</a:t>
                      </a:r>
                    </a:p>
                  </a:txBody>
                  <a:tcPr/>
                </a:tc>
                <a:tc>
                  <a:txBody>
                    <a:bodyPr/>
                    <a:lstStyle/>
                    <a:p>
                      <a:pPr algn="ctr"/>
                      <a:r>
                        <a:rPr lang="fr-FR" dirty="0"/>
                        <a:t>5</a:t>
                      </a:r>
                    </a:p>
                  </a:txBody>
                  <a:tcPr/>
                </a:tc>
                <a:tc>
                  <a:txBody>
                    <a:bodyPr/>
                    <a:lstStyle/>
                    <a:p>
                      <a:pPr algn="ctr"/>
                      <a:r>
                        <a:rPr lang="fr-FR" dirty="0"/>
                        <a:t>4</a:t>
                      </a:r>
                    </a:p>
                  </a:txBody>
                  <a:tcPr/>
                </a:tc>
                <a:tc>
                  <a:txBody>
                    <a:bodyPr/>
                    <a:lstStyle/>
                    <a:p>
                      <a:pPr algn="ctr"/>
                      <a:r>
                        <a:rPr lang="fr-FR" dirty="0"/>
                        <a:t>32</a:t>
                      </a:r>
                    </a:p>
                  </a:txBody>
                  <a:tcPr/>
                </a:tc>
                <a:tc>
                  <a:txBody>
                    <a:bodyPr/>
                    <a:lstStyle/>
                    <a:p>
                      <a:pPr algn="ctr"/>
                      <a:r>
                        <a:rPr lang="fr-FR" dirty="0">
                          <a:solidFill>
                            <a:srgbClr val="C00000"/>
                          </a:solidFill>
                        </a:rPr>
                        <a:t>13</a:t>
                      </a:r>
                    </a:p>
                  </a:txBody>
                  <a:tcPr/>
                </a:tc>
                <a:tc>
                  <a:txBody>
                    <a:bodyPr/>
                    <a:lstStyle/>
                    <a:p>
                      <a:pPr algn="ctr"/>
                      <a:r>
                        <a:rPr lang="fr-FR" b="1" dirty="0"/>
                        <a:t>54</a:t>
                      </a:r>
                    </a:p>
                  </a:txBody>
                  <a:tcPr/>
                </a:tc>
                <a:extLst>
                  <a:ext uri="{0D108BD9-81ED-4DB2-BD59-A6C34878D82A}">
                    <a16:rowId xmlns:a16="http://schemas.microsoft.com/office/drawing/2014/main" val="2307878510"/>
                  </a:ext>
                </a:extLst>
              </a:tr>
              <a:tr h="310719">
                <a:tc>
                  <a:txBody>
                    <a:bodyPr/>
                    <a:lstStyle/>
                    <a:p>
                      <a:r>
                        <a:rPr lang="fr-FR" dirty="0"/>
                        <a:t>ED LSHS</a:t>
                      </a:r>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20</a:t>
                      </a:r>
                    </a:p>
                  </a:txBody>
                  <a:tcPr/>
                </a:tc>
                <a:tc>
                  <a:txBody>
                    <a:bodyPr/>
                    <a:lstStyle/>
                    <a:p>
                      <a:pPr algn="ctr"/>
                      <a:r>
                        <a:rPr lang="fr-FR" dirty="0">
                          <a:solidFill>
                            <a:srgbClr val="C00000"/>
                          </a:solidFill>
                        </a:rPr>
                        <a:t>13</a:t>
                      </a:r>
                    </a:p>
                  </a:txBody>
                  <a:tcPr/>
                </a:tc>
                <a:tc>
                  <a:txBody>
                    <a:bodyPr/>
                    <a:lstStyle/>
                    <a:p>
                      <a:pPr algn="ctr"/>
                      <a:r>
                        <a:rPr lang="fr-FR" b="1" dirty="0"/>
                        <a:t>37</a:t>
                      </a:r>
                    </a:p>
                  </a:txBody>
                  <a:tcPr/>
                </a:tc>
                <a:extLst>
                  <a:ext uri="{0D108BD9-81ED-4DB2-BD59-A6C34878D82A}">
                    <a16:rowId xmlns:a16="http://schemas.microsoft.com/office/drawing/2014/main" val="2190902882"/>
                  </a:ext>
                </a:extLst>
              </a:tr>
              <a:tr h="310719">
                <a:tc>
                  <a:txBody>
                    <a:bodyPr/>
                    <a:lstStyle/>
                    <a:p>
                      <a:r>
                        <a:rPr lang="fr-FR" dirty="0"/>
                        <a:t>ED BCS</a:t>
                      </a:r>
                    </a:p>
                  </a:txBody>
                  <a:tcPr/>
                </a:tc>
                <a:tc>
                  <a:txBody>
                    <a:bodyPr/>
                    <a:lstStyle/>
                    <a:p>
                      <a:pPr algn="ctr"/>
                      <a:r>
                        <a:rPr lang="fr-FR" dirty="0"/>
                        <a:t>0</a:t>
                      </a:r>
                    </a:p>
                  </a:txBody>
                  <a:tcPr/>
                </a:tc>
                <a:tc>
                  <a:txBody>
                    <a:bodyPr/>
                    <a:lstStyle/>
                    <a:p>
                      <a:pPr algn="ctr"/>
                      <a:r>
                        <a:rPr lang="fr-FR" dirty="0"/>
                        <a:t>1</a:t>
                      </a:r>
                    </a:p>
                  </a:txBody>
                  <a:tcPr/>
                </a:tc>
                <a:tc>
                  <a:txBody>
                    <a:bodyPr/>
                    <a:lstStyle/>
                    <a:p>
                      <a:pPr algn="ctr"/>
                      <a:r>
                        <a:rPr lang="fr-FR" dirty="0"/>
                        <a:t>18</a:t>
                      </a:r>
                    </a:p>
                  </a:txBody>
                  <a:tcPr/>
                </a:tc>
                <a:tc>
                  <a:txBody>
                    <a:bodyPr/>
                    <a:lstStyle/>
                    <a:p>
                      <a:pPr algn="ctr"/>
                      <a:r>
                        <a:rPr lang="fr-FR" dirty="0">
                          <a:solidFill>
                            <a:srgbClr val="C00000"/>
                          </a:solidFill>
                        </a:rPr>
                        <a:t>14</a:t>
                      </a:r>
                    </a:p>
                  </a:txBody>
                  <a:tcPr/>
                </a:tc>
                <a:tc>
                  <a:txBody>
                    <a:bodyPr/>
                    <a:lstStyle/>
                    <a:p>
                      <a:pPr algn="ctr"/>
                      <a:r>
                        <a:rPr lang="fr-FR" b="1" dirty="0"/>
                        <a:t>33</a:t>
                      </a:r>
                    </a:p>
                  </a:txBody>
                  <a:tcPr/>
                </a:tc>
                <a:extLst>
                  <a:ext uri="{0D108BD9-81ED-4DB2-BD59-A6C34878D82A}">
                    <a16:rowId xmlns:a16="http://schemas.microsoft.com/office/drawing/2014/main" val="447188131"/>
                  </a:ext>
                </a:extLst>
              </a:tr>
              <a:tr h="310719">
                <a:tc>
                  <a:txBody>
                    <a:bodyPr/>
                    <a:lstStyle/>
                    <a:p>
                      <a:r>
                        <a:rPr lang="fr-FR" dirty="0"/>
                        <a:t>ED GIO</a:t>
                      </a:r>
                    </a:p>
                  </a:txBody>
                  <a:tcPr/>
                </a:tc>
                <a:tc>
                  <a:txBody>
                    <a:bodyPr/>
                    <a:lstStyle/>
                    <a:p>
                      <a:pPr algn="ctr"/>
                      <a:r>
                        <a:rPr lang="fr-FR" dirty="0"/>
                        <a:t>2</a:t>
                      </a:r>
                    </a:p>
                  </a:txBody>
                  <a:tcPr/>
                </a:tc>
                <a:tc>
                  <a:txBody>
                    <a:bodyPr/>
                    <a:lstStyle/>
                    <a:p>
                      <a:pPr algn="ctr"/>
                      <a:r>
                        <a:rPr lang="fr-FR" dirty="0"/>
                        <a:t>1</a:t>
                      </a:r>
                    </a:p>
                  </a:txBody>
                  <a:tcPr/>
                </a:tc>
                <a:tc>
                  <a:txBody>
                    <a:bodyPr/>
                    <a:lstStyle/>
                    <a:p>
                      <a:pPr algn="ctr"/>
                      <a:r>
                        <a:rPr lang="fr-FR" dirty="0"/>
                        <a:t>9</a:t>
                      </a:r>
                    </a:p>
                  </a:txBody>
                  <a:tcPr/>
                </a:tc>
                <a:tc>
                  <a:txBody>
                    <a:bodyPr/>
                    <a:lstStyle/>
                    <a:p>
                      <a:pPr algn="ctr"/>
                      <a:r>
                        <a:rPr lang="fr-FR" dirty="0">
                          <a:solidFill>
                            <a:srgbClr val="C00000"/>
                          </a:solidFill>
                        </a:rPr>
                        <a:t>4</a:t>
                      </a:r>
                    </a:p>
                  </a:txBody>
                  <a:tcPr/>
                </a:tc>
                <a:tc>
                  <a:txBody>
                    <a:bodyPr/>
                    <a:lstStyle/>
                    <a:p>
                      <a:pPr algn="ctr"/>
                      <a:r>
                        <a:rPr lang="fr-FR" b="1" dirty="0"/>
                        <a:t>16</a:t>
                      </a:r>
                    </a:p>
                  </a:txBody>
                  <a:tcPr/>
                </a:tc>
                <a:extLst>
                  <a:ext uri="{0D108BD9-81ED-4DB2-BD59-A6C34878D82A}">
                    <a16:rowId xmlns:a16="http://schemas.microsoft.com/office/drawing/2014/main" val="2797122072"/>
                  </a:ext>
                </a:extLst>
              </a:tr>
            </a:tbl>
          </a:graphicData>
        </a:graphic>
      </p:graphicFrame>
      <p:sp>
        <p:nvSpPr>
          <p:cNvPr id="5" name="ZoneTexte 4">
            <a:extLst>
              <a:ext uri="{FF2B5EF4-FFF2-40B4-BE49-F238E27FC236}">
                <a16:creationId xmlns:a16="http://schemas.microsoft.com/office/drawing/2014/main" id="{1C5A3D18-C829-4215-8E80-EBDC1CA39299}"/>
              </a:ext>
            </a:extLst>
          </p:cNvPr>
          <p:cNvSpPr txBox="1"/>
          <p:nvPr/>
        </p:nvSpPr>
        <p:spPr>
          <a:xfrm>
            <a:off x="492088" y="4584789"/>
            <a:ext cx="7702624" cy="646331"/>
          </a:xfrm>
          <a:prstGeom prst="rect">
            <a:avLst/>
          </a:prstGeom>
          <a:noFill/>
        </p:spPr>
        <p:txBody>
          <a:bodyPr wrap="square" rtlCol="0">
            <a:spAutoFit/>
          </a:bodyPr>
          <a:lstStyle/>
          <a:p>
            <a:pPr marL="285750" indent="-285750">
              <a:buFont typeface="Symbol" panose="05050102010706020507" pitchFamily="18" charset="2"/>
              <a:buChar char="Þ"/>
            </a:pPr>
            <a:r>
              <a:rPr lang="fr-FR" dirty="0"/>
              <a:t>Relance par le CED durant la deuxième quinzaine de mars pour toutes les CIF en cours, en examen, non commencées </a:t>
            </a:r>
          </a:p>
        </p:txBody>
      </p:sp>
      <p:sp>
        <p:nvSpPr>
          <p:cNvPr id="6" name="ZoneTexte 5">
            <a:extLst>
              <a:ext uri="{FF2B5EF4-FFF2-40B4-BE49-F238E27FC236}">
                <a16:creationId xmlns:a16="http://schemas.microsoft.com/office/drawing/2014/main" id="{64562FA3-D152-4DFD-8E7E-3FCD8186E15B}"/>
              </a:ext>
            </a:extLst>
          </p:cNvPr>
          <p:cNvSpPr txBox="1"/>
          <p:nvPr/>
        </p:nvSpPr>
        <p:spPr>
          <a:xfrm>
            <a:off x="492088" y="5277287"/>
            <a:ext cx="7702624" cy="369332"/>
          </a:xfrm>
          <a:prstGeom prst="rect">
            <a:avLst/>
          </a:prstGeom>
          <a:noFill/>
        </p:spPr>
        <p:txBody>
          <a:bodyPr wrap="square" rtlCol="0">
            <a:spAutoFit/>
          </a:bodyPr>
          <a:lstStyle/>
          <a:p>
            <a:pPr marL="285750" indent="-285750">
              <a:buFont typeface="Symbol" panose="05050102010706020507" pitchFamily="18" charset="2"/>
              <a:buChar char="Þ"/>
            </a:pPr>
            <a:r>
              <a:rPr lang="fr-FR" dirty="0"/>
              <a:t>Relais via les directions d’ED à partir de mi-avril</a:t>
            </a:r>
          </a:p>
        </p:txBody>
      </p:sp>
      <p:sp>
        <p:nvSpPr>
          <p:cNvPr id="8" name="ZoneTexte 7">
            <a:extLst>
              <a:ext uri="{FF2B5EF4-FFF2-40B4-BE49-F238E27FC236}">
                <a16:creationId xmlns:a16="http://schemas.microsoft.com/office/drawing/2014/main" id="{76B39FE1-85E1-48D0-A260-2C8E011BA74D}"/>
              </a:ext>
            </a:extLst>
          </p:cNvPr>
          <p:cNvSpPr txBox="1"/>
          <p:nvPr/>
        </p:nvSpPr>
        <p:spPr>
          <a:xfrm>
            <a:off x="416582" y="5807005"/>
            <a:ext cx="7853636" cy="646331"/>
          </a:xfrm>
          <a:prstGeom prst="rect">
            <a:avLst/>
          </a:prstGeom>
          <a:noFill/>
          <a:ln w="19050">
            <a:solidFill>
              <a:srgbClr val="C00000"/>
            </a:solidFill>
          </a:ln>
        </p:spPr>
        <p:txBody>
          <a:bodyPr wrap="square" rtlCol="0">
            <a:spAutoFit/>
          </a:bodyPr>
          <a:lstStyle/>
          <a:p>
            <a:pPr algn="ctr"/>
            <a:r>
              <a:rPr lang="fr-FR" b="1" dirty="0">
                <a:solidFill>
                  <a:srgbClr val="C00000"/>
                </a:solidFill>
              </a:rPr>
              <a:t>	Rappel</a:t>
            </a:r>
            <a:r>
              <a:rPr lang="fr-FR" dirty="0"/>
              <a:t> : </a:t>
            </a:r>
            <a:r>
              <a:rPr lang="fr-FR" b="1" dirty="0"/>
              <a:t>Accès à la réinscription en 2</a:t>
            </a:r>
            <a:r>
              <a:rPr lang="fr-FR" b="1" baseline="30000" dirty="0"/>
              <a:t>ème</a:t>
            </a:r>
            <a:r>
              <a:rPr lang="fr-FR" b="1" dirty="0"/>
              <a:t> année impossible pour toutes les CIF non finalisées </a:t>
            </a:r>
            <a:endParaRPr lang="fr-FR" sz="800" dirty="0"/>
          </a:p>
        </p:txBody>
      </p:sp>
      <p:sp>
        <p:nvSpPr>
          <p:cNvPr id="2" name="ZoneTexte 1">
            <a:extLst>
              <a:ext uri="{FF2B5EF4-FFF2-40B4-BE49-F238E27FC236}">
                <a16:creationId xmlns:a16="http://schemas.microsoft.com/office/drawing/2014/main" id="{75D91E30-14F3-4706-8168-90C1355F6CEE}"/>
              </a:ext>
            </a:extLst>
          </p:cNvPr>
          <p:cNvSpPr txBox="1"/>
          <p:nvPr/>
        </p:nvSpPr>
        <p:spPr>
          <a:xfrm>
            <a:off x="287524" y="890882"/>
            <a:ext cx="8568952"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t>Année 2025-2026 : </a:t>
            </a:r>
            <a:r>
              <a:rPr lang="fr-FR" b="1" u="sng" dirty="0"/>
              <a:t>140</a:t>
            </a:r>
            <a:r>
              <a:rPr lang="fr-FR" dirty="0"/>
              <a:t> doctorants primo-inscrits</a:t>
            </a:r>
          </a:p>
          <a:p>
            <a:endParaRPr lang="fr-FR" dirty="0">
              <a:solidFill>
                <a:srgbClr val="C00000"/>
              </a:solidFill>
            </a:endParaRPr>
          </a:p>
          <a:p>
            <a:pPr marL="285750" indent="-285750">
              <a:buFont typeface="Wingdings" panose="05000000000000000000" pitchFamily="2" charset="2"/>
              <a:buChar char="Ø"/>
            </a:pPr>
            <a:r>
              <a:rPr lang="fr-FR" dirty="0"/>
              <a:t>État des CIF : </a:t>
            </a:r>
            <a:r>
              <a:rPr lang="fr-FR" b="1" dirty="0"/>
              <a:t>79 CIF finalisées / 140</a:t>
            </a:r>
          </a:p>
        </p:txBody>
      </p:sp>
      <p:sp>
        <p:nvSpPr>
          <p:cNvPr id="7" name="ZoneTexte 6">
            <a:extLst>
              <a:ext uri="{FF2B5EF4-FFF2-40B4-BE49-F238E27FC236}">
                <a16:creationId xmlns:a16="http://schemas.microsoft.com/office/drawing/2014/main" id="{7AF47FE8-7E9E-4158-831D-A24790ED9D48}"/>
              </a:ext>
            </a:extLst>
          </p:cNvPr>
          <p:cNvSpPr txBox="1"/>
          <p:nvPr/>
        </p:nvSpPr>
        <p:spPr>
          <a:xfrm>
            <a:off x="5745013" y="4180452"/>
            <a:ext cx="3003451" cy="276999"/>
          </a:xfrm>
          <a:prstGeom prst="rect">
            <a:avLst/>
          </a:prstGeom>
          <a:noFill/>
        </p:spPr>
        <p:txBody>
          <a:bodyPr wrap="none" rtlCol="0">
            <a:spAutoFit/>
          </a:bodyPr>
          <a:lstStyle/>
          <a:p>
            <a:r>
              <a:rPr lang="fr-FR" sz="1200" i="1" dirty="0"/>
              <a:t>(extraction chiffres ADUM au 27/02/2026)</a:t>
            </a:r>
          </a:p>
        </p:txBody>
      </p:sp>
      <p:sp>
        <p:nvSpPr>
          <p:cNvPr id="9" name="ZoneTexte 8">
            <a:extLst>
              <a:ext uri="{FF2B5EF4-FFF2-40B4-BE49-F238E27FC236}">
                <a16:creationId xmlns:a16="http://schemas.microsoft.com/office/drawing/2014/main" id="{1B772435-272A-4EAF-9F91-F4871C1A99E2}"/>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FS</a:t>
            </a:r>
          </a:p>
        </p:txBody>
      </p:sp>
    </p:spTree>
    <p:extLst>
      <p:ext uri="{BB962C8B-B14F-4D97-AF65-F5344CB8AC3E}">
        <p14:creationId xmlns:p14="http://schemas.microsoft.com/office/powerpoint/2010/main" val="240977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BBDEAEA-4AAC-4234-960C-A3E6950FBF9F}"/>
              </a:ext>
            </a:extLst>
          </p:cNvPr>
          <p:cNvSpPr>
            <a:spLocks noGrp="1"/>
          </p:cNvSpPr>
          <p:nvPr>
            <p:ph type="title"/>
          </p:nvPr>
        </p:nvSpPr>
        <p:spPr>
          <a:xfrm>
            <a:off x="0" y="0"/>
            <a:ext cx="8686800" cy="836613"/>
          </a:xfrm>
        </p:spPr>
        <p:txBody>
          <a:bodyPr/>
          <a:lstStyle/>
          <a:p>
            <a:r>
              <a:rPr lang="fr-FR" sz="2400" dirty="0"/>
              <a:t>Contrat doctoral handicap</a:t>
            </a:r>
          </a:p>
        </p:txBody>
      </p:sp>
      <p:sp>
        <p:nvSpPr>
          <p:cNvPr id="2" name="ZoneTexte 1">
            <a:extLst>
              <a:ext uri="{FF2B5EF4-FFF2-40B4-BE49-F238E27FC236}">
                <a16:creationId xmlns:a16="http://schemas.microsoft.com/office/drawing/2014/main" id="{D3FF1ECE-E19C-4D8E-93D7-99D79926B34B}"/>
              </a:ext>
            </a:extLst>
          </p:cNvPr>
          <p:cNvSpPr txBox="1"/>
          <p:nvPr/>
        </p:nvSpPr>
        <p:spPr>
          <a:xfrm>
            <a:off x="53752" y="836613"/>
            <a:ext cx="9090248" cy="5047536"/>
          </a:xfrm>
          <a:prstGeom prst="rect">
            <a:avLst/>
          </a:prstGeom>
          <a:noFill/>
        </p:spPr>
        <p:txBody>
          <a:bodyPr wrap="square" rtlCol="0">
            <a:spAutoFit/>
          </a:bodyPr>
          <a:lstStyle/>
          <a:p>
            <a:pPr marL="342900" indent="-342900">
              <a:buFont typeface="Wingdings" panose="05000000000000000000" pitchFamily="2" charset="2"/>
              <a:buChar char="q"/>
            </a:pPr>
            <a:r>
              <a:rPr lang="fr-FR" sz="2200" b="1" dirty="0">
                <a:solidFill>
                  <a:srgbClr val="C00000"/>
                </a:solidFill>
              </a:rPr>
              <a:t>Principe</a:t>
            </a:r>
          </a:p>
          <a:p>
            <a:endParaRPr lang="fr-FR" sz="2000" b="1" dirty="0">
              <a:solidFill>
                <a:srgbClr val="C00000"/>
              </a:solidFill>
            </a:endParaRPr>
          </a:p>
          <a:p>
            <a:pPr marL="800100" lvl="1" indent="-342900">
              <a:buFont typeface="Wingdings" panose="05000000000000000000" pitchFamily="2" charset="2"/>
              <a:buChar char="Ø"/>
            </a:pPr>
            <a:r>
              <a:rPr lang="fr-FR" dirty="0"/>
              <a:t>chaque établissement qui souhaite proposer un/des dossiers dans le cadre de la campagne « contrats doctoraux handicap » doit s’engager à financer en contrepartie, autant de contrats que ceux alloués via cet appel à candidature, au bénéfice de doctorants en situation de handicap</a:t>
            </a:r>
          </a:p>
          <a:p>
            <a:endParaRPr lang="fr-FR" sz="2200" dirty="0"/>
          </a:p>
          <a:p>
            <a:pPr marL="342900" indent="-342900">
              <a:buFont typeface="Wingdings" panose="05000000000000000000" pitchFamily="2" charset="2"/>
              <a:buChar char="q"/>
            </a:pPr>
            <a:r>
              <a:rPr lang="fr-FR" sz="2200" b="1" dirty="0">
                <a:solidFill>
                  <a:srgbClr val="C00000"/>
                </a:solidFill>
              </a:rPr>
              <a:t>Calendrier</a:t>
            </a:r>
          </a:p>
          <a:p>
            <a:endParaRPr lang="fr-FR" sz="2000" b="1" dirty="0">
              <a:solidFill>
                <a:srgbClr val="C00000"/>
              </a:solidFill>
            </a:endParaRPr>
          </a:p>
          <a:p>
            <a:pPr marL="1200150" lvl="2" indent="-285750">
              <a:buFont typeface="Symbol" panose="05050102010706020507" pitchFamily="18" charset="2"/>
              <a:buChar char="Þ"/>
            </a:pPr>
            <a:r>
              <a:rPr lang="fr-FR" dirty="0"/>
              <a:t>Appel à candidature et dépôt des dossiers </a:t>
            </a:r>
            <a:r>
              <a:rPr lang="fr-FR" b="1" dirty="0"/>
              <a:t>→ à partir du 05/03</a:t>
            </a:r>
          </a:p>
          <a:p>
            <a:pPr lvl="2"/>
            <a:endParaRPr lang="fr-FR" dirty="0">
              <a:solidFill>
                <a:srgbClr val="FF0000"/>
              </a:solidFill>
            </a:endParaRPr>
          </a:p>
          <a:p>
            <a:pPr marL="1200150" lvl="2" indent="-285750">
              <a:buFont typeface="Symbol" panose="05050102010706020507" pitchFamily="18" charset="2"/>
              <a:buChar char="Þ"/>
            </a:pPr>
            <a:r>
              <a:rPr lang="fr-FR" dirty="0"/>
              <a:t>Date limite de dépôt </a:t>
            </a:r>
            <a:r>
              <a:rPr lang="fr-FR" b="1" dirty="0"/>
              <a:t>→ Mardi 7 Avril </a:t>
            </a:r>
          </a:p>
          <a:p>
            <a:pPr lvl="2"/>
            <a:endParaRPr lang="fr-FR" dirty="0">
              <a:solidFill>
                <a:srgbClr val="FF0000"/>
              </a:solidFill>
            </a:endParaRPr>
          </a:p>
          <a:p>
            <a:pPr marL="1200150" lvl="2" indent="-285750">
              <a:buFont typeface="Symbol" panose="05050102010706020507" pitchFamily="18" charset="2"/>
              <a:buChar char="Þ"/>
            </a:pPr>
            <a:r>
              <a:rPr lang="fr-FR" dirty="0"/>
              <a:t>Commission d’audition et de classement des dossiers → </a:t>
            </a:r>
            <a:r>
              <a:rPr lang="fr-FR" b="1" dirty="0"/>
              <a:t>semaine du 20/04</a:t>
            </a:r>
          </a:p>
          <a:p>
            <a:pPr lvl="2"/>
            <a:r>
              <a:rPr lang="fr-FR" dirty="0"/>
              <a:t>(</a:t>
            </a:r>
            <a:r>
              <a:rPr lang="fr-FR" dirty="0" err="1"/>
              <a:t>dir</a:t>
            </a:r>
            <a:r>
              <a:rPr lang="fr-FR" dirty="0"/>
              <a:t>. ED, </a:t>
            </a:r>
            <a:r>
              <a:rPr lang="fr-FR" dirty="0" err="1"/>
              <a:t>Dir</a:t>
            </a:r>
            <a:r>
              <a:rPr lang="fr-FR" dirty="0"/>
              <a:t>. Institut, VP Recherche, VP Formation doctorale)</a:t>
            </a:r>
          </a:p>
          <a:p>
            <a:pPr lvl="2"/>
            <a:endParaRPr lang="fr-FR" dirty="0"/>
          </a:p>
          <a:p>
            <a:pPr marL="1200150" lvl="2" indent="-285750">
              <a:buFont typeface="Symbol" panose="05050102010706020507" pitchFamily="18" charset="2"/>
              <a:buChar char="Þ"/>
            </a:pPr>
            <a:r>
              <a:rPr lang="fr-FR" dirty="0"/>
              <a:t>Annonce et transmission des résultats → </a:t>
            </a:r>
            <a:r>
              <a:rPr lang="fr-FR" b="1" dirty="0"/>
              <a:t>entre le 27 et le 30/04</a:t>
            </a:r>
          </a:p>
        </p:txBody>
      </p:sp>
      <p:sp>
        <p:nvSpPr>
          <p:cNvPr id="5" name="ZoneTexte 4">
            <a:extLst>
              <a:ext uri="{FF2B5EF4-FFF2-40B4-BE49-F238E27FC236}">
                <a16:creationId xmlns:a16="http://schemas.microsoft.com/office/drawing/2014/main" id="{069F5BA5-B034-4965-9752-946436AC3D1E}"/>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337062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BBDEAEA-4AAC-4234-960C-A3E6950FBF9F}"/>
              </a:ext>
            </a:extLst>
          </p:cNvPr>
          <p:cNvSpPr>
            <a:spLocks noGrp="1"/>
          </p:cNvSpPr>
          <p:nvPr>
            <p:ph type="title"/>
          </p:nvPr>
        </p:nvSpPr>
        <p:spPr>
          <a:xfrm>
            <a:off x="0" y="0"/>
            <a:ext cx="8686800" cy="836613"/>
          </a:xfrm>
        </p:spPr>
        <p:txBody>
          <a:bodyPr/>
          <a:lstStyle/>
          <a:p>
            <a:r>
              <a:rPr lang="fr-FR" sz="2400" dirty="0"/>
              <a:t>Comité de Suivi Individuel</a:t>
            </a:r>
          </a:p>
        </p:txBody>
      </p:sp>
      <p:sp>
        <p:nvSpPr>
          <p:cNvPr id="2" name="ZoneTexte 1">
            <a:extLst>
              <a:ext uri="{FF2B5EF4-FFF2-40B4-BE49-F238E27FC236}">
                <a16:creationId xmlns:a16="http://schemas.microsoft.com/office/drawing/2014/main" id="{D3FF1ECE-E19C-4D8E-93D7-99D79926B34B}"/>
              </a:ext>
            </a:extLst>
          </p:cNvPr>
          <p:cNvSpPr txBox="1"/>
          <p:nvPr/>
        </p:nvSpPr>
        <p:spPr>
          <a:xfrm>
            <a:off x="126729" y="908720"/>
            <a:ext cx="8686800" cy="6031138"/>
          </a:xfrm>
          <a:prstGeom prst="rect">
            <a:avLst/>
          </a:prstGeom>
          <a:noFill/>
        </p:spPr>
        <p:txBody>
          <a:bodyPr wrap="square" rtlCol="0">
            <a:spAutoFit/>
          </a:bodyPr>
          <a:lstStyle/>
          <a:p>
            <a:pPr marL="342900" indent="-342900">
              <a:buFont typeface="Wingdings" panose="05000000000000000000" pitchFamily="2" charset="2"/>
              <a:buChar char="q"/>
            </a:pPr>
            <a:r>
              <a:rPr lang="fr-FR" sz="2200" b="1" dirty="0">
                <a:solidFill>
                  <a:srgbClr val="C00000"/>
                </a:solidFill>
              </a:rPr>
              <a:t>Proposition de modification du guide du CSI (concernant le volet confidentiel)</a:t>
            </a:r>
          </a:p>
          <a:p>
            <a:endParaRPr lang="fr-FR" sz="2200" b="1" dirty="0">
              <a:solidFill>
                <a:srgbClr val="C00000"/>
              </a:solidFill>
            </a:endParaRPr>
          </a:p>
          <a:p>
            <a:pPr marL="800100" lvl="1" indent="-342900">
              <a:buFont typeface="Wingdings" panose="05000000000000000000" pitchFamily="2" charset="2"/>
              <a:buChar char="Ø"/>
            </a:pPr>
            <a:r>
              <a:rPr lang="fr-FR" b="1" dirty="0">
                <a:cs typeface="Arial" panose="020B0604020202020204" pitchFamily="34" charset="0"/>
              </a:rPr>
              <a:t>Proposition d’ajout d’une mention dans la section</a:t>
            </a:r>
          </a:p>
          <a:p>
            <a:pPr lvl="1"/>
            <a:r>
              <a:rPr lang="fr-FR" b="1" i="1" dirty="0">
                <a:cs typeface="Arial" panose="020B0604020202020204" pitchFamily="34" charset="0"/>
              </a:rPr>
              <a:t>	</a:t>
            </a:r>
            <a:r>
              <a:rPr lang="fr-FR" i="1" dirty="0">
                <a:cs typeface="Arial" panose="020B0604020202020204" pitchFamily="34" charset="0"/>
              </a:rPr>
              <a:t>2- Missions du CSI / c. Mission de détection et d’alerte</a:t>
            </a:r>
          </a:p>
          <a:p>
            <a:pPr lvl="1"/>
            <a:endParaRPr lang="fr-FR" i="1" dirty="0">
              <a:cs typeface="Arial" panose="020B0604020202020204" pitchFamily="34" charset="0"/>
            </a:endParaRPr>
          </a:p>
          <a:p>
            <a:pPr marL="0" lvl="1"/>
            <a:r>
              <a:rPr lang="fr-FR" sz="1600" i="1" dirty="0">
                <a:cs typeface="Arial" panose="020B0604020202020204" pitchFamily="34" charset="0"/>
              </a:rPr>
              <a:t>→ à savoir : </a:t>
            </a:r>
          </a:p>
          <a:p>
            <a:pPr marL="0" lvl="1"/>
            <a:endParaRPr lang="fr-FR" sz="1600" i="1" dirty="0">
              <a:cs typeface="Arial" panose="020B0604020202020204" pitchFamily="34" charset="0"/>
            </a:endParaRPr>
          </a:p>
          <a:p>
            <a:pPr marL="0" lvl="1"/>
            <a:r>
              <a:rPr lang="fr-FR" sz="1600" b="1" dirty="0">
                <a:solidFill>
                  <a:srgbClr val="009900"/>
                </a:solidFill>
                <a:ea typeface="Calibri" panose="020F0502020204030204" pitchFamily="34" charset="0"/>
                <a:cs typeface="Arial" panose="020B0604020202020204" pitchFamily="34" charset="0"/>
              </a:rPr>
              <a:t>À la suite de : «  </a:t>
            </a:r>
            <a:r>
              <a:rPr lang="fr-FR" sz="1600" b="1" dirty="0">
                <a:solidFill>
                  <a:srgbClr val="009900"/>
                </a:solidFill>
                <a:effectLst/>
                <a:ea typeface="Calibri" panose="020F0502020204030204" pitchFamily="34" charset="0"/>
                <a:cs typeface="Arial" panose="020B0604020202020204" pitchFamily="34" charset="0"/>
              </a:rPr>
              <a:t>c. Mission de détection et d’alerte </a:t>
            </a:r>
          </a:p>
          <a:p>
            <a:pPr>
              <a:lnSpc>
                <a:spcPct val="107000"/>
              </a:lnSpc>
              <a:spcAft>
                <a:spcPts val="800"/>
              </a:spcAft>
            </a:pPr>
            <a:r>
              <a:rPr lang="fr-FR" sz="1600" dirty="0">
                <a:solidFill>
                  <a:srgbClr val="009900"/>
                </a:solidFill>
                <a:effectLst/>
                <a:ea typeface="Calibri" panose="020F0502020204030204" pitchFamily="34" charset="0"/>
                <a:cs typeface="Arial" panose="020B0604020202020204" pitchFamily="34" charset="0"/>
              </a:rPr>
              <a:t>Au cours de l'entretien avec le doctorant, le comité doit être particulièrement vigilant pour repérer toute forme de conflit, de discrimination, de harcèlement moral ou sexuel ou d'agissement sexiste. </a:t>
            </a:r>
          </a:p>
          <a:p>
            <a:pPr>
              <a:lnSpc>
                <a:spcPct val="107000"/>
              </a:lnSpc>
              <a:spcAft>
                <a:spcPts val="800"/>
              </a:spcAft>
            </a:pPr>
            <a:r>
              <a:rPr lang="fr-FR" sz="1600" dirty="0">
                <a:solidFill>
                  <a:srgbClr val="009900"/>
                </a:solidFill>
                <a:effectLst/>
                <a:ea typeface="Calibri" panose="020F0502020204030204" pitchFamily="34" charset="0"/>
                <a:cs typeface="Arial" panose="020B0604020202020204" pitchFamily="34" charset="0"/>
              </a:rPr>
              <a:t>En cas de difficulté constatée, le comité de suivi individuel du doctorant établit un rapport indépendant indiquant les dysfonctionnements et le transmet au Directeur de l’ED qui prend toute mesure nécessaire relative à la situation du doctorant et au déroulement de son Doctorat. »</a:t>
            </a:r>
          </a:p>
          <a:p>
            <a:pPr>
              <a:lnSpc>
                <a:spcPct val="107000"/>
              </a:lnSpc>
              <a:spcAft>
                <a:spcPts val="800"/>
              </a:spcAft>
            </a:pPr>
            <a:r>
              <a:rPr lang="fr-FR" sz="1600" b="1" i="1" u="sng" dirty="0">
                <a:solidFill>
                  <a:srgbClr val="FF0000"/>
                </a:solidFill>
                <a:ea typeface="Calibri" panose="020F0502020204030204" pitchFamily="34" charset="0"/>
                <a:cs typeface="Arial" panose="020B0604020202020204" pitchFamily="34" charset="0"/>
              </a:rPr>
              <a:t>Ajout de la mention </a:t>
            </a:r>
            <a:r>
              <a:rPr lang="fr-FR" sz="1600" i="1" dirty="0">
                <a:solidFill>
                  <a:srgbClr val="FF0000"/>
                </a:solidFill>
                <a:ea typeface="Calibri" panose="020F0502020204030204" pitchFamily="34" charset="0"/>
                <a:cs typeface="Arial" panose="020B0604020202020204" pitchFamily="34" charset="0"/>
              </a:rPr>
              <a:t>: « </a:t>
            </a:r>
            <a:r>
              <a:rPr lang="fr-FR" sz="1600" dirty="0">
                <a:solidFill>
                  <a:srgbClr val="FF0000"/>
                </a:solidFill>
                <a:effectLst/>
                <a:ea typeface="Calibri" panose="020F0502020204030204" pitchFamily="34" charset="0"/>
                <a:cs typeface="Arial" panose="020B0604020202020204" pitchFamily="34" charset="0"/>
              </a:rPr>
              <a:t>S</a:t>
            </a:r>
            <a:r>
              <a:rPr lang="fr-FR" sz="1600" dirty="0">
                <a:solidFill>
                  <a:srgbClr val="EE0000"/>
                </a:solidFill>
                <a:effectLst/>
                <a:ea typeface="Calibri" panose="020F0502020204030204" pitchFamily="34" charset="0"/>
                <a:cs typeface="Arial" panose="020B0604020202020204" pitchFamily="34" charset="0"/>
              </a:rPr>
              <a:t>i une des parties souhaite déposer sa parole de manière confidentielle, le comité de suivi individuel transmet cette partie indépendante du rapport à l’adresse </a:t>
            </a:r>
            <a:r>
              <a:rPr lang="fr-FR" sz="1600" u="sng" dirty="0">
                <a:solidFill>
                  <a:srgbClr val="0563C1"/>
                </a:solidFill>
                <a:effectLst/>
                <a:ea typeface="Calibri" panose="020F0502020204030204" pitchFamily="34" charset="0"/>
                <a:cs typeface="Arial" panose="020B0604020202020204" pitchFamily="34" charset="0"/>
                <a:hlinkClick r:id="rId3"/>
              </a:rPr>
              <a:t>harcelement@unilim.fr</a:t>
            </a:r>
            <a:r>
              <a:rPr lang="fr-FR" sz="1600" dirty="0">
                <a:solidFill>
                  <a:srgbClr val="EE0000"/>
                </a:solidFill>
                <a:effectLst/>
                <a:ea typeface="Calibri" panose="020F0502020204030204" pitchFamily="34" charset="0"/>
                <a:cs typeface="Arial" panose="020B0604020202020204" pitchFamily="34" charset="0"/>
              </a:rPr>
              <a:t> après avoir obtenu l’accord de la partie concernée. Il lui sera rappelé la confidentialité des éléments identifiés et le fait qu’elle pourra être entendue si elle le souhaite par la cellule d’écoute. »</a:t>
            </a:r>
            <a:endParaRPr lang="fr-FR" sz="2100" i="1" dirty="0">
              <a:latin typeface="+mj-lt"/>
            </a:endParaRPr>
          </a:p>
        </p:txBody>
      </p:sp>
      <p:sp>
        <p:nvSpPr>
          <p:cNvPr id="5" name="ZoneTexte 4">
            <a:extLst>
              <a:ext uri="{FF2B5EF4-FFF2-40B4-BE49-F238E27FC236}">
                <a16:creationId xmlns:a16="http://schemas.microsoft.com/office/drawing/2014/main" id="{1F8D7F3A-6933-46CC-A248-927BAE3333CB}"/>
              </a:ext>
            </a:extLst>
          </p:cNvPr>
          <p:cNvSpPr txBox="1"/>
          <p:nvPr/>
        </p:nvSpPr>
        <p:spPr>
          <a:xfrm>
            <a:off x="8686800" y="6488246"/>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333122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BBDEAEA-4AAC-4234-960C-A3E6950FBF9F}"/>
              </a:ext>
            </a:extLst>
          </p:cNvPr>
          <p:cNvSpPr>
            <a:spLocks noGrp="1"/>
          </p:cNvSpPr>
          <p:nvPr>
            <p:ph type="title"/>
          </p:nvPr>
        </p:nvSpPr>
        <p:spPr>
          <a:xfrm>
            <a:off x="0" y="0"/>
            <a:ext cx="8686800" cy="836613"/>
          </a:xfrm>
        </p:spPr>
        <p:txBody>
          <a:bodyPr/>
          <a:lstStyle/>
          <a:p>
            <a:r>
              <a:rPr lang="fr-FR" sz="2400" dirty="0"/>
              <a:t>Comité de Suivi Individuel</a:t>
            </a:r>
          </a:p>
        </p:txBody>
      </p:sp>
      <p:sp>
        <p:nvSpPr>
          <p:cNvPr id="2" name="ZoneTexte 1">
            <a:extLst>
              <a:ext uri="{FF2B5EF4-FFF2-40B4-BE49-F238E27FC236}">
                <a16:creationId xmlns:a16="http://schemas.microsoft.com/office/drawing/2014/main" id="{D3FF1ECE-E19C-4D8E-93D7-99D79926B34B}"/>
              </a:ext>
            </a:extLst>
          </p:cNvPr>
          <p:cNvSpPr txBox="1"/>
          <p:nvPr/>
        </p:nvSpPr>
        <p:spPr>
          <a:xfrm>
            <a:off x="228600" y="1124744"/>
            <a:ext cx="8686800" cy="2062103"/>
          </a:xfrm>
          <a:prstGeom prst="rect">
            <a:avLst/>
          </a:prstGeom>
          <a:noFill/>
        </p:spPr>
        <p:txBody>
          <a:bodyPr wrap="square" rtlCol="0">
            <a:spAutoFit/>
          </a:bodyPr>
          <a:lstStyle/>
          <a:p>
            <a:endParaRPr lang="fr-FR" sz="2200" b="1" dirty="0">
              <a:solidFill>
                <a:srgbClr val="C00000"/>
              </a:solidFill>
            </a:endParaRPr>
          </a:p>
          <a:p>
            <a:pPr marL="342900" indent="-342900">
              <a:buFont typeface="Wingdings" panose="05000000000000000000" pitchFamily="2" charset="2"/>
              <a:buChar char="q"/>
            </a:pPr>
            <a:r>
              <a:rPr lang="fr-FR" sz="2200" b="1" dirty="0">
                <a:solidFill>
                  <a:srgbClr val="C00000"/>
                </a:solidFill>
              </a:rPr>
              <a:t>Calendrier</a:t>
            </a:r>
          </a:p>
          <a:p>
            <a:endParaRPr lang="fr-FR" sz="2200" b="1" dirty="0">
              <a:solidFill>
                <a:srgbClr val="C00000"/>
              </a:solidFill>
            </a:endParaRPr>
          </a:p>
          <a:p>
            <a:pPr marL="800100" lvl="1" indent="-342900">
              <a:buFont typeface="Wingdings" panose="05000000000000000000" pitchFamily="2" charset="2"/>
              <a:buChar char="Ø"/>
            </a:pPr>
            <a:r>
              <a:rPr lang="fr-FR" sz="2100" b="1" dirty="0"/>
              <a:t>Point de vigilance sur la période d’organisation</a:t>
            </a:r>
            <a:endParaRPr lang="fr-FR" sz="2100" dirty="0"/>
          </a:p>
          <a:p>
            <a:pPr lvl="2"/>
            <a:endParaRPr lang="fr-FR" sz="2000" dirty="0"/>
          </a:p>
          <a:p>
            <a:pPr lvl="2"/>
            <a:endParaRPr lang="fr-FR" sz="2000" dirty="0"/>
          </a:p>
        </p:txBody>
      </p:sp>
      <p:sp>
        <p:nvSpPr>
          <p:cNvPr id="5" name="ZoneTexte 4">
            <a:extLst>
              <a:ext uri="{FF2B5EF4-FFF2-40B4-BE49-F238E27FC236}">
                <a16:creationId xmlns:a16="http://schemas.microsoft.com/office/drawing/2014/main" id="{60E50A7F-E0BA-4ED8-A09C-9EDD134B3D15}"/>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290721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09E935-BB7D-45D7-A2AF-20D53631024D}"/>
              </a:ext>
            </a:extLst>
          </p:cNvPr>
          <p:cNvSpPr/>
          <p:nvPr/>
        </p:nvSpPr>
        <p:spPr>
          <a:xfrm>
            <a:off x="1547664" y="2564904"/>
            <a:ext cx="6048672"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Points divers</a:t>
            </a:r>
          </a:p>
        </p:txBody>
      </p:sp>
    </p:spTree>
    <p:extLst>
      <p:ext uri="{BB962C8B-B14F-4D97-AF65-F5344CB8AC3E}">
        <p14:creationId xmlns:p14="http://schemas.microsoft.com/office/powerpoint/2010/main" val="80794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E33027C-23E1-4EDE-9EEA-E4CF5D130712}"/>
              </a:ext>
            </a:extLst>
          </p:cNvPr>
          <p:cNvSpPr txBox="1"/>
          <p:nvPr/>
        </p:nvSpPr>
        <p:spPr>
          <a:xfrm>
            <a:off x="61664" y="980728"/>
            <a:ext cx="8928992" cy="6032421"/>
          </a:xfrm>
          <a:prstGeom prst="rect">
            <a:avLst/>
          </a:prstGeom>
          <a:noFill/>
        </p:spPr>
        <p:txBody>
          <a:bodyPr wrap="square" rtlCol="0">
            <a:spAutoFit/>
          </a:body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fr-FR" sz="2200" b="1" i="0" u="none" strike="noStrike" kern="1200" cap="none" spc="0" normalizeH="0" baseline="0" noProof="0" dirty="0">
                <a:ln>
                  <a:noFill/>
                </a:ln>
                <a:solidFill>
                  <a:srgbClr val="C00000"/>
                </a:solidFill>
                <a:effectLst/>
                <a:uLnTx/>
                <a:uFillTx/>
                <a:ea typeface="Times New Roman" panose="02020603050405020304" pitchFamily="18" charset="0"/>
              </a:rPr>
              <a:t>Concours Ma Thèse en 180 secondes</a:t>
            </a:r>
            <a:endParaRPr lang="fr-FR" sz="2200" b="1" u="sng" dirty="0">
              <a:solidFill>
                <a:prstClr val="black"/>
              </a:solidFill>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r>
              <a:rPr lang="fr-FR" sz="2000" b="1" dirty="0">
                <a:solidFill>
                  <a:prstClr val="black"/>
                </a:solidFill>
              </a:rPr>
              <a:t>Finale locale </a:t>
            </a:r>
            <a:r>
              <a:rPr lang="fr-FR" sz="2000" b="1" dirty="0" err="1">
                <a:solidFill>
                  <a:prstClr val="black"/>
                </a:solidFill>
              </a:rPr>
              <a:t>Unilim</a:t>
            </a:r>
            <a:r>
              <a:rPr lang="fr-FR" sz="2000" b="1" dirty="0">
                <a:solidFill>
                  <a:prstClr val="black"/>
                </a:solidFill>
              </a:rPr>
              <a:t> : </a:t>
            </a:r>
            <a:r>
              <a:rPr lang="fr-FR" sz="2000" b="1" dirty="0">
                <a:solidFill>
                  <a:schemeClr val="tx1">
                    <a:lumMod val="65000"/>
                    <a:lumOff val="35000"/>
                  </a:schemeClr>
                </a:solidFill>
              </a:rPr>
              <a:t>Jeudi 26 mars, </a:t>
            </a:r>
            <a:r>
              <a:rPr lang="fr-FR" sz="2000" dirty="0">
                <a:solidFill>
                  <a:schemeClr val="tx1">
                    <a:lumMod val="65000"/>
                    <a:lumOff val="35000"/>
                  </a:schemeClr>
                </a:solidFill>
              </a:rPr>
              <a:t>14h30</a:t>
            </a:r>
            <a:r>
              <a:rPr lang="fr-FR" sz="2000" dirty="0">
                <a:solidFill>
                  <a:prstClr val="black"/>
                </a:solidFill>
              </a:rPr>
              <a:t> </a:t>
            </a:r>
            <a:r>
              <a:rPr lang="fr-FR" sz="2000" dirty="0">
                <a:solidFill>
                  <a:schemeClr val="tx1">
                    <a:lumMod val="65000"/>
                    <a:lumOff val="35000"/>
                  </a:schemeClr>
                </a:solidFill>
              </a:rPr>
              <a:t>(salle cinéma)</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r>
              <a:rPr lang="fr-FR" sz="2000" b="1" dirty="0">
                <a:solidFill>
                  <a:prstClr val="black"/>
                </a:solidFill>
              </a:rPr>
              <a:t>Finale régionale Nouvelle Aquitaine : </a:t>
            </a:r>
            <a:r>
              <a:rPr lang="fr-FR" sz="2000" b="1" dirty="0">
                <a:solidFill>
                  <a:schemeClr val="tx1">
                    <a:lumMod val="65000"/>
                    <a:lumOff val="35000"/>
                  </a:schemeClr>
                </a:solidFill>
              </a:rPr>
              <a:t>J</a:t>
            </a:r>
            <a:r>
              <a:rPr kumimoji="0" lang="fr-FR" sz="2000" b="1" i="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rPr>
              <a:t>eudi</a:t>
            </a:r>
            <a:r>
              <a:rPr kumimoji="0" lang="fr-FR"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rPr>
              <a:t> 23 Avril, </a:t>
            </a:r>
            <a:r>
              <a:rPr kumimoji="0" lang="fr-FR" sz="2000" i="0"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rPr>
              <a:t>14h00 (salle cinéma)</a:t>
            </a:r>
          </a:p>
          <a:p>
            <a:pPr marR="0" lvl="0" defTabSz="914400" rtl="0" eaLnBrk="1" fontAlgn="base" latinLnBrk="0" hangingPunct="1">
              <a:lnSpc>
                <a:spcPct val="100000"/>
              </a:lnSpc>
              <a:spcBef>
                <a:spcPct val="0"/>
              </a:spcBef>
              <a:spcAft>
                <a:spcPct val="0"/>
              </a:spcAft>
              <a:buClrTx/>
              <a:buSzTx/>
              <a:tabLst/>
              <a:defRPr/>
            </a:pPr>
            <a:endParaRPr lang="fr-FR" sz="2000" dirty="0">
              <a:solidFill>
                <a:schemeClr val="tx1">
                  <a:lumMod val="65000"/>
                  <a:lumOff val="35000"/>
                </a:schemeClr>
              </a:solidFill>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endParaRPr kumimoji="0" lang="fr-FR" sz="2000" i="0"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fr-FR" sz="2200" b="1" i="0" u="none" strike="noStrike" kern="1200" cap="none" spc="0" normalizeH="0" baseline="0" noProof="0" dirty="0">
                <a:ln>
                  <a:noFill/>
                </a:ln>
                <a:solidFill>
                  <a:srgbClr val="C00000"/>
                </a:solidFill>
                <a:effectLst/>
                <a:uLnTx/>
                <a:uFillTx/>
                <a:ea typeface="Times New Roman" panose="02020603050405020304" pitchFamily="18" charset="0"/>
              </a:rPr>
              <a:t>Projet </a:t>
            </a:r>
            <a:r>
              <a:rPr kumimoji="0" lang="fr-FR" sz="2200" b="1" i="0" u="none" strike="noStrike" kern="1200" cap="none" spc="0" normalizeH="0" baseline="0" noProof="0" dirty="0" err="1">
                <a:ln>
                  <a:noFill/>
                </a:ln>
                <a:solidFill>
                  <a:srgbClr val="C00000"/>
                </a:solidFill>
                <a:effectLst/>
                <a:uLnTx/>
                <a:uFillTx/>
                <a:ea typeface="Times New Roman" panose="02020603050405020304" pitchFamily="18" charset="0"/>
              </a:rPr>
              <a:t>DocLab</a:t>
            </a:r>
            <a:r>
              <a:rPr kumimoji="0" lang="fr-FR" sz="2200" b="1" i="0" u="none" strike="noStrike" kern="1200" cap="none" spc="0" normalizeH="0" baseline="0" noProof="0" dirty="0">
                <a:ln>
                  <a:noFill/>
                </a:ln>
                <a:solidFill>
                  <a:srgbClr val="C00000"/>
                </a:solidFill>
                <a:effectLst/>
                <a:uLnTx/>
                <a:uFillTx/>
                <a:ea typeface="Times New Roman" panose="02020603050405020304" pitchFamily="18" charset="0"/>
              </a:rPr>
              <a:t> (AAP région)</a:t>
            </a:r>
            <a:endParaRPr lang="fr-FR" sz="2200" b="1" u="sng" dirty="0">
              <a:solidFill>
                <a:prstClr val="black"/>
              </a:solidFill>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r>
              <a:rPr lang="fr-FR" sz="2000" b="1" dirty="0"/>
              <a:t>Forum des Convergences : </a:t>
            </a:r>
            <a:r>
              <a:rPr lang="fr-FR" sz="2000" b="1" dirty="0">
                <a:solidFill>
                  <a:schemeClr val="tx1">
                    <a:lumMod val="65000"/>
                    <a:lumOff val="35000"/>
                  </a:schemeClr>
                </a:solidFill>
              </a:rPr>
              <a:t>Jeudi 2 avril, de 10h à 16h</a:t>
            </a:r>
            <a:r>
              <a:rPr lang="fr-FR" sz="2000" dirty="0">
                <a:solidFill>
                  <a:prstClr val="black"/>
                </a:solidFill>
              </a:rPr>
              <a:t> </a:t>
            </a:r>
            <a:r>
              <a:rPr lang="fr-FR" sz="2000" dirty="0">
                <a:solidFill>
                  <a:schemeClr val="tx1">
                    <a:lumMod val="65000"/>
                    <a:lumOff val="35000"/>
                  </a:schemeClr>
                </a:solidFill>
              </a:rPr>
              <a:t>(pôle formation, campus des jacobins)</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endParaRPr lang="fr-FR" sz="2000" dirty="0">
              <a:solidFill>
                <a:schemeClr val="tx1">
                  <a:lumMod val="65000"/>
                  <a:lumOff val="35000"/>
                </a:schemeClr>
              </a:solidFill>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endParaRPr kumimoji="0" lang="fr-FR" sz="2000" i="0"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fr-FR" sz="2200" b="1" i="0" u="none" strike="noStrike" kern="1200" cap="none" spc="0" normalizeH="0" baseline="0" noProof="0" dirty="0">
                <a:ln>
                  <a:noFill/>
                </a:ln>
                <a:solidFill>
                  <a:srgbClr val="C00000"/>
                </a:solidFill>
                <a:effectLst/>
                <a:uLnTx/>
                <a:uFillTx/>
                <a:ea typeface="Times New Roman" panose="02020603050405020304" pitchFamily="18" charset="0"/>
              </a:rPr>
              <a:t>Cérémonie de Remise des diplômes de Doctorat</a:t>
            </a:r>
            <a:endParaRPr lang="fr-FR" sz="2200" b="1" u="sng" dirty="0">
              <a:solidFill>
                <a:prstClr val="black"/>
              </a:solidFill>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r>
              <a:rPr lang="fr-FR" sz="2000" b="1" dirty="0">
                <a:solidFill>
                  <a:prstClr val="black"/>
                </a:solidFill>
              </a:rPr>
              <a:t>Remise des diplômes de Doctorat : </a:t>
            </a:r>
            <a:r>
              <a:rPr lang="fr-FR" sz="2000" b="1" dirty="0">
                <a:solidFill>
                  <a:schemeClr val="tx1">
                    <a:lumMod val="65000"/>
                    <a:lumOff val="35000"/>
                  </a:schemeClr>
                </a:solidFill>
              </a:rPr>
              <a:t>vendredi 29 mai, </a:t>
            </a:r>
            <a:r>
              <a:rPr lang="fr-FR" sz="2000" dirty="0">
                <a:solidFill>
                  <a:schemeClr val="tx1">
                    <a:lumMod val="65000"/>
                    <a:lumOff val="35000"/>
                  </a:schemeClr>
                </a:solidFill>
              </a:rPr>
              <a:t>15h30</a:t>
            </a:r>
            <a:r>
              <a:rPr lang="fr-FR" sz="2000" dirty="0">
                <a:solidFill>
                  <a:prstClr val="black"/>
                </a:solidFill>
              </a:rPr>
              <a:t> </a:t>
            </a:r>
            <a:r>
              <a:rPr lang="fr-FR" sz="2000" dirty="0">
                <a:solidFill>
                  <a:schemeClr val="tx1">
                    <a:lumMod val="65000"/>
                    <a:lumOff val="35000"/>
                  </a:schemeClr>
                </a:solidFill>
              </a:rPr>
              <a:t>(</a:t>
            </a:r>
            <a:r>
              <a:rPr lang="fr-FR" sz="2000" dirty="0" err="1">
                <a:solidFill>
                  <a:schemeClr val="tx1">
                    <a:lumMod val="65000"/>
                    <a:lumOff val="35000"/>
                  </a:schemeClr>
                </a:solidFill>
              </a:rPr>
              <a:t>Ensil-Ensci</a:t>
            </a:r>
            <a:r>
              <a:rPr lang="fr-FR" sz="2000" dirty="0">
                <a:solidFill>
                  <a:schemeClr val="tx1">
                    <a:lumMod val="65000"/>
                    <a:lumOff val="35000"/>
                  </a:schemeClr>
                </a:solidFill>
              </a:rPr>
              <a:t>)</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r>
              <a:rPr lang="fr-FR" sz="2000" b="1" dirty="0">
                <a:solidFill>
                  <a:prstClr val="black"/>
                </a:solidFill>
              </a:rPr>
              <a:t>Prix de Thèse : </a:t>
            </a:r>
            <a:r>
              <a:rPr lang="fr-FR" sz="2000" dirty="0">
                <a:solidFill>
                  <a:schemeClr val="tx1">
                    <a:lumMod val="65000"/>
                    <a:lumOff val="35000"/>
                  </a:schemeClr>
                </a:solidFill>
              </a:rPr>
              <a:t>audition le matin, remise des prix lors de la cérémonie</a:t>
            </a:r>
            <a:endParaRPr kumimoji="0" lang="fr-FR" sz="2000" i="0"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endParaRP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r>
              <a:rPr lang="fr-FR" sz="2000" b="1" dirty="0">
                <a:solidFill>
                  <a:prstClr val="black"/>
                </a:solidFill>
              </a:rPr>
              <a:t>parrainée par le </a:t>
            </a:r>
            <a:r>
              <a:rPr lang="fr-FR" sz="2000" b="1" i="1" dirty="0">
                <a:solidFill>
                  <a:prstClr val="black"/>
                </a:solidFill>
              </a:rPr>
              <a:t>Pr. Jacques Robert</a:t>
            </a:r>
            <a:r>
              <a:rPr lang="fr-FR" sz="2000" dirty="0">
                <a:solidFill>
                  <a:prstClr val="black"/>
                </a:solidFill>
              </a:rPr>
              <a:t>, professeur émérite de cancérologie, ancien président de la Société Française du Cancer (2004-2005)</a:t>
            </a:r>
          </a:p>
          <a:p>
            <a:pPr marL="285750" marR="0" lvl="0" indent="-285750" defTabSz="914400" rtl="0" eaLnBrk="1" fontAlgn="base" latinLnBrk="0" hangingPunct="1">
              <a:lnSpc>
                <a:spcPct val="100000"/>
              </a:lnSpc>
              <a:spcBef>
                <a:spcPct val="0"/>
              </a:spcBef>
              <a:spcAft>
                <a:spcPct val="0"/>
              </a:spcAft>
              <a:buClrTx/>
              <a:buSzTx/>
              <a:buFont typeface="Symbol" panose="05050102010706020507" pitchFamily="18" charset="2"/>
              <a:buChar char="Þ"/>
              <a:tabLst/>
              <a:defRPr/>
            </a:pPr>
            <a:endParaRPr kumimoji="0" lang="fr-FR" sz="2000" i="0"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endParaRPr>
          </a:p>
          <a:p>
            <a:pPr marR="0" lvl="0" defTabSz="914400" rtl="0" eaLnBrk="1" fontAlgn="base" latinLnBrk="0" hangingPunct="1">
              <a:lnSpc>
                <a:spcPct val="100000"/>
              </a:lnSpc>
              <a:spcBef>
                <a:spcPct val="0"/>
              </a:spcBef>
              <a:spcAft>
                <a:spcPct val="0"/>
              </a:spcAft>
              <a:buClrTx/>
              <a:buSzTx/>
              <a:tabLst/>
              <a:defRPr/>
            </a:pPr>
            <a:endParaRPr kumimoji="0" lang="fr-FR" sz="2000" i="0"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endParaRPr>
          </a:p>
        </p:txBody>
      </p:sp>
      <p:sp>
        <p:nvSpPr>
          <p:cNvPr id="18" name="ZoneTexte 12">
            <a:extLst>
              <a:ext uri="{FF2B5EF4-FFF2-40B4-BE49-F238E27FC236}">
                <a16:creationId xmlns:a16="http://schemas.microsoft.com/office/drawing/2014/main" id="{329EFB96-328B-4B02-A68B-22D3DFE3140A}"/>
              </a:ext>
            </a:extLst>
          </p:cNvPr>
          <p:cNvSpPr txBox="1">
            <a:spLocks noChangeArrowheads="1"/>
          </p:cNvSpPr>
          <p:nvPr/>
        </p:nvSpPr>
        <p:spPr bwMode="auto">
          <a:xfrm>
            <a:off x="61664" y="125919"/>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20000"/>
              </a:spcBef>
              <a:spcAft>
                <a:spcPct val="0"/>
              </a:spcAft>
              <a:buFont typeface="Wingdings" panose="05000000000000000000" pitchFamily="2" charset="2"/>
              <a:buChar char="q"/>
              <a:tabLst>
                <a:tab pos="442913" algn="l"/>
              </a:tabLst>
              <a:defRPr sz="3200" b="1"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2913" algn="l"/>
              </a:tabLst>
              <a:defRPr/>
            </a:pPr>
            <a:r>
              <a:rPr lang="fr-FR" altLang="fr-FR" dirty="0">
                <a:solidFill>
                  <a:prstClr val="white"/>
                </a:solidFill>
                <a:latin typeface="Calibri"/>
                <a:cs typeface="Times New Roman" panose="02020603050405020304" pitchFamily="18" charset="0"/>
              </a:rPr>
              <a:t>Calendrier des évènements 2026</a:t>
            </a:r>
            <a:endParaRPr kumimoji="0" lang="fr-FR" altLang="fr-FR" b="1"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0DF66513-E397-4BA8-BD60-FE34CD3E5177}"/>
              </a:ext>
            </a:extLst>
          </p:cNvPr>
          <p:cNvSpPr txBox="1"/>
          <p:nvPr/>
        </p:nvSpPr>
        <p:spPr>
          <a:xfrm>
            <a:off x="8666620" y="6362749"/>
            <a:ext cx="648071" cy="369332"/>
          </a:xfrm>
          <a:prstGeom prst="rect">
            <a:avLst/>
          </a:prstGeom>
          <a:noFill/>
        </p:spPr>
        <p:txBody>
          <a:bodyPr wrap="square" rtlCol="0">
            <a:spAutoFit/>
          </a:bodyPr>
          <a:lstStyle/>
          <a:p>
            <a:r>
              <a:rPr lang="fr-FR" dirty="0">
                <a:solidFill>
                  <a:schemeClr val="bg1">
                    <a:lumMod val="65000"/>
                  </a:schemeClr>
                </a:solidFill>
                <a:latin typeface="+mn-lt"/>
              </a:rPr>
              <a:t>FS</a:t>
            </a:r>
          </a:p>
        </p:txBody>
      </p:sp>
    </p:spTree>
    <p:extLst>
      <p:ext uri="{BB962C8B-B14F-4D97-AF65-F5344CB8AC3E}">
        <p14:creationId xmlns:p14="http://schemas.microsoft.com/office/powerpoint/2010/main" val="288110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DFDCB1A-BD77-49F0-AB2D-B8CF3C22B71E}"/>
              </a:ext>
            </a:extLst>
          </p:cNvPr>
          <p:cNvSpPr>
            <a:spLocks noGrp="1"/>
          </p:cNvSpPr>
          <p:nvPr>
            <p:ph type="title"/>
          </p:nvPr>
        </p:nvSpPr>
        <p:spPr>
          <a:xfrm>
            <a:off x="0" y="0"/>
            <a:ext cx="9144000" cy="836613"/>
          </a:xfrm>
        </p:spPr>
        <p:txBody>
          <a:bodyPr/>
          <a:lstStyle/>
          <a:p>
            <a:r>
              <a:rPr lang="fr-FR" sz="2400" cap="all" dirty="0">
                <a:solidFill>
                  <a:schemeClr val="bg1"/>
                </a:solidFill>
                <a:cs typeface="Arial" panose="020B0604020202020204" pitchFamily="34" charset="0"/>
              </a:rPr>
              <a:t>Points divers</a:t>
            </a:r>
            <a:endParaRPr lang="fr-FR" sz="2400" dirty="0"/>
          </a:p>
        </p:txBody>
      </p:sp>
      <p:sp>
        <p:nvSpPr>
          <p:cNvPr id="5" name="ZoneTexte 4">
            <a:extLst>
              <a:ext uri="{FF2B5EF4-FFF2-40B4-BE49-F238E27FC236}">
                <a16:creationId xmlns:a16="http://schemas.microsoft.com/office/drawing/2014/main" id="{42427F6D-C008-43F0-9416-CA1F06D5DDDE}"/>
              </a:ext>
            </a:extLst>
          </p:cNvPr>
          <p:cNvSpPr txBox="1"/>
          <p:nvPr/>
        </p:nvSpPr>
        <p:spPr>
          <a:xfrm>
            <a:off x="228600" y="1228397"/>
            <a:ext cx="8686800" cy="4493538"/>
          </a:xfrm>
          <a:prstGeom prst="rect">
            <a:avLst/>
          </a:prstGeom>
          <a:noFill/>
        </p:spPr>
        <p:txBody>
          <a:bodyPr wrap="square" rtlCol="0">
            <a:spAutoFit/>
          </a:bodyPr>
          <a:lstStyle/>
          <a:p>
            <a:pPr marL="342900" indent="-342900">
              <a:buFont typeface="Wingdings" panose="05000000000000000000" pitchFamily="2" charset="2"/>
              <a:buChar char="q"/>
            </a:pPr>
            <a:r>
              <a:rPr lang="fr-FR" sz="2200" b="1" dirty="0"/>
              <a:t>Journée Européenne du Doctorat : 13 mai 2026</a:t>
            </a:r>
          </a:p>
          <a:p>
            <a:pPr lvl="2"/>
            <a:endParaRPr lang="fr-FR" sz="2200" dirty="0"/>
          </a:p>
          <a:p>
            <a:pPr lvl="2"/>
            <a:endParaRPr lang="fr-FR" sz="2200" dirty="0"/>
          </a:p>
          <a:p>
            <a:pPr marL="342900" indent="-342900">
              <a:buFont typeface="Wingdings" panose="05000000000000000000" pitchFamily="2" charset="2"/>
              <a:buChar char="q"/>
            </a:pPr>
            <a:r>
              <a:rPr lang="fr-FR" sz="2200" b="1" dirty="0"/>
              <a:t>Rencontre avec les associations </a:t>
            </a:r>
            <a:r>
              <a:rPr lang="fr-FR" sz="2200" b="1"/>
              <a:t>de doctorants</a:t>
            </a:r>
            <a:endParaRPr lang="fr-FR" sz="2200" b="1" dirty="0"/>
          </a:p>
          <a:p>
            <a:endParaRPr lang="fr-FR" sz="2200" b="1" dirty="0"/>
          </a:p>
          <a:p>
            <a:endParaRPr lang="fr-FR" sz="2200" b="1" dirty="0"/>
          </a:p>
          <a:p>
            <a:pPr marL="342900" indent="-342900">
              <a:buFont typeface="Wingdings" panose="05000000000000000000" pitchFamily="2" charset="2"/>
              <a:buChar char="q"/>
            </a:pPr>
            <a:r>
              <a:rPr lang="fr-FR" sz="2200" b="1" dirty="0"/>
              <a:t>Plateforme du Doctorat</a:t>
            </a:r>
            <a:endParaRPr lang="fr-FR" sz="2200" dirty="0"/>
          </a:p>
          <a:p>
            <a:pPr lvl="2"/>
            <a:endParaRPr lang="fr-FR" sz="2200" dirty="0"/>
          </a:p>
          <a:p>
            <a:pPr lvl="2"/>
            <a:endParaRPr lang="fr-FR" sz="2200" dirty="0"/>
          </a:p>
          <a:p>
            <a:pPr marL="342900" indent="-342900">
              <a:buFont typeface="Wingdings" panose="05000000000000000000" pitchFamily="2" charset="2"/>
              <a:buChar char="q"/>
            </a:pPr>
            <a:r>
              <a:rPr lang="fr-FR" sz="2200" b="1" dirty="0"/>
              <a:t>Projet COFUND, point d’étape</a:t>
            </a:r>
          </a:p>
          <a:p>
            <a:endParaRPr lang="fr-FR" sz="2200" b="1" dirty="0"/>
          </a:p>
          <a:p>
            <a:endParaRPr lang="fr-FR" sz="2200" b="1" dirty="0"/>
          </a:p>
          <a:p>
            <a:pPr marL="342900" indent="-342900">
              <a:buFont typeface="Wingdings" panose="05000000000000000000" pitchFamily="2" charset="2"/>
              <a:buChar char="q"/>
            </a:pPr>
            <a:r>
              <a:rPr lang="fr-FR" sz="2200" b="1" dirty="0"/>
              <a:t>Projet à développer  : Mentorat / Doctorat</a:t>
            </a:r>
            <a:endParaRPr lang="fr-FR" sz="2200" dirty="0"/>
          </a:p>
        </p:txBody>
      </p:sp>
      <p:sp>
        <p:nvSpPr>
          <p:cNvPr id="7" name="ZoneTexte 6">
            <a:extLst>
              <a:ext uri="{FF2B5EF4-FFF2-40B4-BE49-F238E27FC236}">
                <a16:creationId xmlns:a16="http://schemas.microsoft.com/office/drawing/2014/main" id="{3E9AFFCB-55C4-46E0-A944-52431A3DA5D7}"/>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412627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09E935-BB7D-45D7-A2AF-20D53631024D}"/>
              </a:ext>
            </a:extLst>
          </p:cNvPr>
          <p:cNvSpPr/>
          <p:nvPr/>
        </p:nvSpPr>
        <p:spPr>
          <a:xfrm>
            <a:off x="1547664" y="2564904"/>
            <a:ext cx="6048672"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Merci de votre attention</a:t>
            </a:r>
          </a:p>
        </p:txBody>
      </p:sp>
    </p:spTree>
    <p:extLst>
      <p:ext uri="{BB962C8B-B14F-4D97-AF65-F5344CB8AC3E}">
        <p14:creationId xmlns:p14="http://schemas.microsoft.com/office/powerpoint/2010/main" val="130930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09BA058-F58A-4963-985C-98ED5EE503BA}"/>
              </a:ext>
            </a:extLst>
          </p:cNvPr>
          <p:cNvSpPr txBox="1">
            <a:spLocks noGrp="1"/>
          </p:cNvSpPr>
          <p:nvPr>
            <p:ph type="title"/>
          </p:nvPr>
        </p:nvSpPr>
        <p:spPr>
          <a:xfrm>
            <a:off x="-8528" y="208384"/>
            <a:ext cx="9144000" cy="461665"/>
          </a:xfrm>
          <a:prstGeom prst="rect">
            <a:avLst/>
          </a:prstGeom>
          <a:noFill/>
        </p:spPr>
        <p:txBody>
          <a:bodyPr wrap="square" rtlCol="0">
            <a:spAutoFit/>
          </a:bodyPr>
          <a:lstStyle/>
          <a:p>
            <a:r>
              <a:rPr lang="fr-FR" sz="2400" b="1" dirty="0">
                <a:solidFill>
                  <a:schemeClr val="bg1"/>
                </a:solidFill>
              </a:rPr>
              <a:t>INSTITUTIONNEL : </a:t>
            </a:r>
            <a:r>
              <a:rPr lang="fr-FR" sz="2200" b="1" dirty="0">
                <a:solidFill>
                  <a:schemeClr val="bg1"/>
                </a:solidFill>
              </a:rPr>
              <a:t>Approbation du CR du Conseil du 05/11/2025</a:t>
            </a:r>
          </a:p>
        </p:txBody>
      </p:sp>
      <p:sp>
        <p:nvSpPr>
          <p:cNvPr id="2" name="Rectangle 1">
            <a:extLst>
              <a:ext uri="{FF2B5EF4-FFF2-40B4-BE49-F238E27FC236}">
                <a16:creationId xmlns:a16="http://schemas.microsoft.com/office/drawing/2014/main" id="{5E7F5DDD-0D00-4460-8709-EB3ECF8163A8}"/>
              </a:ext>
            </a:extLst>
          </p:cNvPr>
          <p:cNvSpPr/>
          <p:nvPr/>
        </p:nvSpPr>
        <p:spPr>
          <a:xfrm>
            <a:off x="611560" y="1628800"/>
            <a:ext cx="8208912" cy="123110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hlinkClick r:id="rId3"/>
              </a:rPr>
              <a:t>CR du Conseil du</a:t>
            </a:r>
            <a:r>
              <a:rPr kumimoji="0" lang="fr-FR" sz="24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hlinkClick r:id="rId3"/>
              </a:rPr>
              <a:t> 5 novembre 2025</a:t>
            </a:r>
            <a:endParaRPr kumimoji="0" lang="fr-FR" sz="24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VOTE</a:t>
            </a:r>
          </a:p>
        </p:txBody>
      </p:sp>
      <p:sp>
        <p:nvSpPr>
          <p:cNvPr id="3" name="ZoneTexte 2">
            <a:extLst>
              <a:ext uri="{FF2B5EF4-FFF2-40B4-BE49-F238E27FC236}">
                <a16:creationId xmlns:a16="http://schemas.microsoft.com/office/drawing/2014/main" id="{7618719B-EC80-4353-BAF1-45BF8336B834}"/>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399470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E22DADC-877C-4BA5-9E04-4371136FF516}"/>
              </a:ext>
            </a:extLst>
          </p:cNvPr>
          <p:cNvSpPr>
            <a:spLocks noGrp="1"/>
          </p:cNvSpPr>
          <p:nvPr>
            <p:ph type="sldNum" sz="quarter" idx="12"/>
          </p:nvPr>
        </p:nvSpPr>
        <p:spPr/>
        <p:txBody>
          <a:bodyPr/>
          <a:lstStyle/>
          <a:p>
            <a:pPr>
              <a:defRPr/>
            </a:pPr>
            <a:fld id="{A33B2A23-46FA-400B-869B-71EDF105A6A9}" type="slidenum">
              <a:rPr lang="fr-FR" altLang="fr-FR" smtClean="0"/>
              <a:pPr>
                <a:defRPr/>
              </a:pPr>
              <a:t>4</a:t>
            </a:fld>
            <a:endParaRPr lang="fr-FR" altLang="fr-FR"/>
          </a:p>
        </p:txBody>
      </p:sp>
      <p:sp>
        <p:nvSpPr>
          <p:cNvPr id="5" name="Titre 1">
            <a:extLst>
              <a:ext uri="{FF2B5EF4-FFF2-40B4-BE49-F238E27FC236}">
                <a16:creationId xmlns:a16="http://schemas.microsoft.com/office/drawing/2014/main" id="{7C397CC0-8626-4667-B60E-EF3F5ED197CF}"/>
              </a:ext>
            </a:extLst>
          </p:cNvPr>
          <p:cNvSpPr txBox="1">
            <a:spLocks/>
          </p:cNvSpPr>
          <p:nvPr/>
        </p:nvSpPr>
        <p:spPr>
          <a:xfrm>
            <a:off x="-7753" y="2276872"/>
            <a:ext cx="9001000" cy="3787214"/>
          </a:xfrm>
          <a:prstGeom prst="rect">
            <a:avLst/>
          </a:prstGeom>
        </p:spPr>
        <p:txBody>
          <a:bodyPr/>
          <a:lstStyle>
            <a:lvl1pPr algn="l" rtl="0" eaLnBrk="0" fontAlgn="base" hangingPunct="0">
              <a:spcBef>
                <a:spcPct val="0"/>
              </a:spcBef>
              <a:spcAft>
                <a:spcPct val="0"/>
              </a:spcAft>
              <a:defRPr sz="3200" b="1" kern="1200">
                <a:solidFill>
                  <a:schemeClr val="bg1"/>
                </a:solidFill>
                <a:latin typeface="Arial"/>
                <a:ea typeface="ＭＳ Ｐゴシック" charset="0"/>
                <a:cs typeface="Arial"/>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pitchFamily="34"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ctr"/>
            <a:r>
              <a:rPr lang="fr-FR" sz="3600" dirty="0"/>
              <a:t>Statuts du collège doctoral</a:t>
            </a:r>
            <a:br>
              <a:rPr lang="fr-FR" sz="3600" dirty="0"/>
            </a:br>
            <a:r>
              <a:rPr lang="fr-FR" sz="2000" i="1" dirty="0"/>
              <a:t>(Université de Limoges)</a:t>
            </a:r>
            <a:br>
              <a:rPr lang="fr-FR" sz="2400" dirty="0"/>
            </a:br>
            <a:br>
              <a:rPr lang="fr-FR" sz="2400" dirty="0"/>
            </a:br>
            <a:br>
              <a:rPr lang="fr-FR" dirty="0"/>
            </a:br>
            <a:br>
              <a:rPr lang="fr-FR" dirty="0"/>
            </a:br>
            <a:br>
              <a:rPr lang="fr-FR" dirty="0"/>
            </a:br>
            <a:br>
              <a:rPr lang="fr-FR" sz="1200" dirty="0"/>
            </a:br>
            <a:br>
              <a:rPr lang="fr-FR" sz="1200" dirty="0"/>
            </a:br>
            <a:endParaRPr lang="fr-FR" dirty="0"/>
          </a:p>
        </p:txBody>
      </p:sp>
    </p:spTree>
    <p:extLst>
      <p:ext uri="{BB962C8B-B14F-4D97-AF65-F5344CB8AC3E}">
        <p14:creationId xmlns:p14="http://schemas.microsoft.com/office/powerpoint/2010/main" val="18365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42E30179-66AA-42E4-B738-DBEB7E672519}"/>
              </a:ext>
            </a:extLst>
          </p:cNvPr>
          <p:cNvSpPr>
            <a:spLocks noGrp="1"/>
          </p:cNvSpPr>
          <p:nvPr>
            <p:ph type="title"/>
          </p:nvPr>
        </p:nvSpPr>
        <p:spPr>
          <a:xfrm>
            <a:off x="0" y="10065"/>
            <a:ext cx="8964488" cy="836613"/>
          </a:xfrm>
        </p:spPr>
        <p:txBody>
          <a:bodyPr/>
          <a:lstStyle/>
          <a:p>
            <a:r>
              <a:rPr lang="fr-FR" sz="2400" dirty="0"/>
              <a:t>Statuts du Collège doctoral</a:t>
            </a:r>
          </a:p>
        </p:txBody>
      </p:sp>
      <p:sp>
        <p:nvSpPr>
          <p:cNvPr id="6" name="Rectangle 5">
            <a:extLst>
              <a:ext uri="{FF2B5EF4-FFF2-40B4-BE49-F238E27FC236}">
                <a16:creationId xmlns:a16="http://schemas.microsoft.com/office/drawing/2014/main" id="{EC3703EB-AA29-49A9-BD7F-F9239206BEBF}"/>
              </a:ext>
            </a:extLst>
          </p:cNvPr>
          <p:cNvSpPr/>
          <p:nvPr/>
        </p:nvSpPr>
        <p:spPr>
          <a:xfrm>
            <a:off x="233771" y="1628800"/>
            <a:ext cx="8764617" cy="2308324"/>
          </a:xfrm>
          <a:prstGeom prst="rect">
            <a:avLst/>
          </a:prstGeom>
        </p:spPr>
        <p:txBody>
          <a:bodyPr wrap="square">
            <a:spAutoFit/>
          </a:bodyPr>
          <a:lstStyle/>
          <a:p>
            <a:pPr marL="285750" indent="-285750">
              <a:buFont typeface="Wingdings" panose="05000000000000000000" pitchFamily="2" charset="2"/>
              <a:buChar char="q"/>
            </a:pPr>
            <a:r>
              <a:rPr lang="fr-FR" sz="2400" b="1" dirty="0">
                <a:solidFill>
                  <a:srgbClr val="C00000"/>
                </a:solidFill>
              </a:rPr>
              <a:t> </a:t>
            </a:r>
            <a:r>
              <a:rPr lang="fr-FR" sz="2400" b="1" dirty="0">
                <a:solidFill>
                  <a:srgbClr val="C00000"/>
                </a:solidFill>
                <a:cs typeface="Arial" panose="020B0604020202020204" pitchFamily="34" charset="0"/>
              </a:rPr>
              <a:t>Révision des statuts du CED en cours</a:t>
            </a:r>
          </a:p>
          <a:p>
            <a:pPr marL="285750" indent="-285750">
              <a:buFont typeface="Wingdings" panose="05000000000000000000" pitchFamily="2" charset="2"/>
              <a:buChar char="q"/>
            </a:pPr>
            <a:endParaRPr lang="fr-FR" sz="2400" b="1" dirty="0">
              <a:solidFill>
                <a:srgbClr val="C00000"/>
              </a:solidFill>
              <a:cs typeface="Arial" panose="020B0604020202020204" pitchFamily="34" charset="0"/>
            </a:endParaRPr>
          </a:p>
          <a:p>
            <a:pPr marL="800100" lvl="1" indent="-342900">
              <a:buFont typeface="Wingdings" panose="05000000000000000000" pitchFamily="2" charset="2"/>
              <a:buChar char="Ø"/>
            </a:pPr>
            <a:r>
              <a:rPr lang="fr-FR" sz="2400" dirty="0">
                <a:cs typeface="Arial" panose="020B0604020202020204" pitchFamily="34" charset="0"/>
              </a:rPr>
              <a:t>Présentation de la refonte des statuts</a:t>
            </a:r>
          </a:p>
          <a:p>
            <a:pPr lvl="1"/>
            <a:r>
              <a:rPr lang="fr-FR" sz="2400" i="1" dirty="0">
                <a:cs typeface="Arial" panose="020B0604020202020204" pitchFamily="34" charset="0"/>
              </a:rPr>
              <a:t>par Julia FAURY, juriste à la Direction des Affaires Juridiques et Institutionnelles - UNILIM</a:t>
            </a:r>
            <a:endParaRPr lang="fr-FR" sz="2400" b="1" i="1" dirty="0">
              <a:solidFill>
                <a:srgbClr val="C00000"/>
              </a:solidFill>
              <a:cs typeface="Arial" panose="020B0604020202020204" pitchFamily="34" charset="0"/>
            </a:endParaRPr>
          </a:p>
          <a:p>
            <a:pPr marL="742950" lvl="1" indent="-285750">
              <a:buFont typeface="Wingdings" panose="05000000000000000000" pitchFamily="2" charset="2"/>
              <a:buChar char="q"/>
            </a:pPr>
            <a:endParaRPr lang="fr-FR" sz="2400" b="1" dirty="0">
              <a:solidFill>
                <a:srgbClr val="C00000"/>
              </a:solidFill>
            </a:endParaRPr>
          </a:p>
        </p:txBody>
      </p:sp>
      <p:sp>
        <p:nvSpPr>
          <p:cNvPr id="5" name="ZoneTexte 4">
            <a:extLst>
              <a:ext uri="{FF2B5EF4-FFF2-40B4-BE49-F238E27FC236}">
                <a16:creationId xmlns:a16="http://schemas.microsoft.com/office/drawing/2014/main" id="{166F7852-1D3F-405B-A527-340BC7ED9C42}"/>
              </a:ext>
            </a:extLst>
          </p:cNvPr>
          <p:cNvSpPr txBox="1"/>
          <p:nvPr/>
        </p:nvSpPr>
        <p:spPr>
          <a:xfrm>
            <a:off x="8496436" y="6381328"/>
            <a:ext cx="648071" cy="369332"/>
          </a:xfrm>
          <a:prstGeom prst="rect">
            <a:avLst/>
          </a:prstGeom>
          <a:noFill/>
        </p:spPr>
        <p:txBody>
          <a:bodyPr wrap="square" rtlCol="0">
            <a:spAutoFit/>
          </a:bodyPr>
          <a:lstStyle/>
          <a:p>
            <a:r>
              <a:rPr lang="fr-FR" dirty="0">
                <a:solidFill>
                  <a:schemeClr val="bg1">
                    <a:lumMod val="65000"/>
                  </a:schemeClr>
                </a:solidFill>
                <a:latin typeface="+mn-lt"/>
              </a:rPr>
              <a:t>JP</a:t>
            </a:r>
          </a:p>
        </p:txBody>
      </p:sp>
    </p:spTree>
    <p:extLst>
      <p:ext uri="{BB962C8B-B14F-4D97-AF65-F5344CB8AC3E}">
        <p14:creationId xmlns:p14="http://schemas.microsoft.com/office/powerpoint/2010/main" val="384567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pour une image  13">
            <a:extLst>
              <a:ext uri="{FF2B5EF4-FFF2-40B4-BE49-F238E27FC236}">
                <a16:creationId xmlns:a16="http://schemas.microsoft.com/office/drawing/2014/main" id="{2F70CC60-C48E-4849-BDEE-DBB2DDB61B7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5846" r="15846"/>
          <a:stretch>
            <a:fillRect/>
          </a:stretch>
        </p:blipFill>
        <p:spPr>
          <a:xfrm>
            <a:off x="-612576" y="836712"/>
            <a:ext cx="5486400" cy="5354638"/>
          </a:xfrm>
        </p:spPr>
      </p:pic>
      <p:sp>
        <p:nvSpPr>
          <p:cNvPr id="5" name="objet 3" descr="Rectangle beige">
            <a:extLst>
              <a:ext uri="{FF2B5EF4-FFF2-40B4-BE49-F238E27FC236}">
                <a16:creationId xmlns:a16="http://schemas.microsoft.com/office/drawing/2014/main" id="{DCF29767-6635-4A46-AB77-672CC90C6FBE}"/>
              </a:ext>
            </a:extLst>
          </p:cNvPr>
          <p:cNvSpPr/>
          <p:nvPr/>
        </p:nvSpPr>
        <p:spPr>
          <a:xfrm>
            <a:off x="6136005" y="1876501"/>
            <a:ext cx="3007995" cy="314555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2">
              <a:lumMod val="60000"/>
              <a:lumOff val="40000"/>
            </a:schemeClr>
          </a:solidFill>
        </p:spPr>
        <p:txBody>
          <a:bodyPr wrap="square" lIns="0" tIns="0" rIns="0" bIns="0" rtlCol="0"/>
          <a:lstStyle/>
          <a:p>
            <a:pPr rtl="0"/>
            <a:endParaRPr lang="fr-FR" dirty="0"/>
          </a:p>
        </p:txBody>
      </p:sp>
      <p:sp>
        <p:nvSpPr>
          <p:cNvPr id="6" name="objet 6" descr="Rectangle bleu">
            <a:extLst>
              <a:ext uri="{FF2B5EF4-FFF2-40B4-BE49-F238E27FC236}">
                <a16:creationId xmlns:a16="http://schemas.microsoft.com/office/drawing/2014/main" id="{9FABC344-E043-45BE-8588-06C658DBCE70}"/>
              </a:ext>
            </a:extLst>
          </p:cNvPr>
          <p:cNvSpPr/>
          <p:nvPr/>
        </p:nvSpPr>
        <p:spPr>
          <a:xfrm>
            <a:off x="4126707" y="2126256"/>
            <a:ext cx="5017294" cy="264604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fr-FR" dirty="0"/>
          </a:p>
        </p:txBody>
      </p:sp>
      <p:sp>
        <p:nvSpPr>
          <p:cNvPr id="3" name="Espace réservé du numéro de diapositive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rtlCol="0"/>
          <a:lstStyle/>
          <a:p>
            <a:pPr rtl="0"/>
            <a:fld id="{82EE24B5-652C-4DB5-B7C3-B5BBEC1280B1}" type="slidenum">
              <a:rPr lang="fr-FR" sz="750"/>
              <a:t>6</a:t>
            </a:fld>
            <a:endParaRPr lang="fr-FR" sz="750" dirty="0"/>
          </a:p>
        </p:txBody>
      </p:sp>
      <p:sp>
        <p:nvSpPr>
          <p:cNvPr id="7" name="objet 9" descr="Rectangle beige">
            <a:extLst>
              <a:ext uri="{FF2B5EF4-FFF2-40B4-BE49-F238E27FC236}">
                <a16:creationId xmlns:a16="http://schemas.microsoft.com/office/drawing/2014/main" id="{02C6628C-972C-4717-AAF3-D882B30F6658}"/>
              </a:ext>
            </a:extLst>
          </p:cNvPr>
          <p:cNvSpPr/>
          <p:nvPr/>
        </p:nvSpPr>
        <p:spPr bwMode="white">
          <a:xfrm flipV="1">
            <a:off x="4735449" y="3075603"/>
            <a:ext cx="3403178" cy="63465"/>
          </a:xfrm>
          <a:custGeom>
            <a:avLst/>
            <a:gdLst/>
            <a:ahLst/>
            <a:cxnLst/>
            <a:rect l="l" t="t" r="r" b="b"/>
            <a:pathLst>
              <a:path w="2642870">
                <a:moveTo>
                  <a:pt x="0" y="0"/>
                </a:moveTo>
                <a:lnTo>
                  <a:pt x="2642616" y="0"/>
                </a:lnTo>
              </a:path>
            </a:pathLst>
          </a:custGeom>
          <a:ln w="54863">
            <a:solidFill>
              <a:schemeClr val="bg1"/>
            </a:solidFill>
          </a:ln>
        </p:spPr>
        <p:txBody>
          <a:bodyPr wrap="square" lIns="0" tIns="0" rIns="0" bIns="0" rtlCol="0"/>
          <a:lstStyle/>
          <a:p>
            <a:pPr rtl="0"/>
            <a:endParaRPr lang="fr-FR" dirty="0"/>
          </a:p>
        </p:txBody>
      </p:sp>
      <p:sp>
        <p:nvSpPr>
          <p:cNvPr id="9" name="Espace réservé du contenu 3">
            <a:extLst>
              <a:ext uri="{FF2B5EF4-FFF2-40B4-BE49-F238E27FC236}">
                <a16:creationId xmlns:a16="http://schemas.microsoft.com/office/drawing/2014/main" id="{E7A818AB-B120-41D5-88A6-933AB9CAAE68}"/>
              </a:ext>
            </a:extLst>
          </p:cNvPr>
          <p:cNvSpPr txBox="1">
            <a:spLocks/>
          </p:cNvSpPr>
          <p:nvPr/>
        </p:nvSpPr>
        <p:spPr bwMode="white">
          <a:xfrm>
            <a:off x="4641182" y="3270474"/>
            <a:ext cx="3886200" cy="1202531"/>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spc="-19" dirty="0">
                <a:solidFill>
                  <a:schemeClr val="bg2">
                    <a:lumMod val="20000"/>
                    <a:lumOff val="80000"/>
                  </a:schemeClr>
                </a:solidFill>
                <a:cs typeface="Arial"/>
              </a:rPr>
              <a:t>Les statuts du collège doctoral en trois points :</a:t>
            </a:r>
          </a:p>
          <a:p>
            <a:pPr>
              <a:buFont typeface="Wingdings" panose="05000000000000000000" pitchFamily="2" charset="2"/>
              <a:buChar char="Ø"/>
            </a:pPr>
            <a:r>
              <a:rPr lang="fr-FR" sz="1200" i="1" spc="-19" dirty="0">
                <a:solidFill>
                  <a:schemeClr val="bg2">
                    <a:lumMod val="20000"/>
                    <a:lumOff val="80000"/>
                  </a:schemeClr>
                </a:solidFill>
                <a:cs typeface="Arial"/>
              </a:rPr>
              <a:t>Création</a:t>
            </a:r>
          </a:p>
          <a:p>
            <a:pPr>
              <a:buFont typeface="Wingdings" panose="05000000000000000000" pitchFamily="2" charset="2"/>
              <a:buChar char="Ø"/>
            </a:pPr>
            <a:r>
              <a:rPr lang="fr-FR" sz="1200" i="1" spc="-19" dirty="0">
                <a:solidFill>
                  <a:schemeClr val="bg2">
                    <a:lumMod val="20000"/>
                    <a:lumOff val="80000"/>
                  </a:schemeClr>
                </a:solidFill>
                <a:cs typeface="Arial"/>
              </a:rPr>
              <a:t> Contrôle de légalité</a:t>
            </a:r>
          </a:p>
          <a:p>
            <a:pPr>
              <a:buFont typeface="Wingdings" panose="05000000000000000000" pitchFamily="2" charset="2"/>
              <a:buChar char="Ø"/>
            </a:pPr>
            <a:r>
              <a:rPr lang="fr-FR" sz="1200" i="1" spc="-19" dirty="0">
                <a:solidFill>
                  <a:schemeClr val="bg2">
                    <a:lumMod val="20000"/>
                    <a:lumOff val="80000"/>
                  </a:schemeClr>
                </a:solidFill>
                <a:cs typeface="Arial"/>
              </a:rPr>
              <a:t>Evolution légale</a:t>
            </a:r>
          </a:p>
        </p:txBody>
      </p:sp>
      <p:sp>
        <p:nvSpPr>
          <p:cNvPr id="16" name="ZoneTexte 15">
            <a:extLst>
              <a:ext uri="{FF2B5EF4-FFF2-40B4-BE49-F238E27FC236}">
                <a16:creationId xmlns:a16="http://schemas.microsoft.com/office/drawing/2014/main" id="{81118E5C-1025-460E-92BC-571CA8240171}"/>
              </a:ext>
            </a:extLst>
          </p:cNvPr>
          <p:cNvSpPr txBox="1"/>
          <p:nvPr/>
        </p:nvSpPr>
        <p:spPr>
          <a:xfrm>
            <a:off x="4641182" y="2677403"/>
            <a:ext cx="1441420" cy="369332"/>
          </a:xfrm>
          <a:prstGeom prst="rect">
            <a:avLst/>
          </a:prstGeom>
          <a:noFill/>
        </p:spPr>
        <p:txBody>
          <a:bodyPr wrap="none" rtlCol="0">
            <a:spAutoFit/>
          </a:bodyPr>
          <a:lstStyle/>
          <a:p>
            <a:r>
              <a:rPr lang="fr-FR" dirty="0">
                <a:solidFill>
                  <a:schemeClr val="bg1"/>
                </a:solidFill>
              </a:rPr>
              <a:t>SOMMAIRE</a:t>
            </a:r>
          </a:p>
        </p:txBody>
      </p:sp>
    </p:spTree>
    <p:extLst>
      <p:ext uri="{BB962C8B-B14F-4D97-AF65-F5344CB8AC3E}">
        <p14:creationId xmlns:p14="http://schemas.microsoft.com/office/powerpoint/2010/main" val="179394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38DD5C-BA66-4052-95D8-880E6F97BE4C}"/>
              </a:ext>
            </a:extLst>
          </p:cNvPr>
          <p:cNvSpPr>
            <a:spLocks noGrp="1"/>
          </p:cNvSpPr>
          <p:nvPr>
            <p:ph type="title"/>
          </p:nvPr>
        </p:nvSpPr>
        <p:spPr>
          <a:xfrm>
            <a:off x="179512" y="188640"/>
            <a:ext cx="5486400" cy="566738"/>
          </a:xfrm>
        </p:spPr>
        <p:txBody>
          <a:bodyPr/>
          <a:lstStyle/>
          <a:p>
            <a:r>
              <a:rPr lang="fr-FR" dirty="0"/>
              <a:t>CRÉATION</a:t>
            </a:r>
          </a:p>
        </p:txBody>
      </p:sp>
      <p:sp>
        <p:nvSpPr>
          <p:cNvPr id="6" name="Espace réservé du texte 5">
            <a:extLst>
              <a:ext uri="{FF2B5EF4-FFF2-40B4-BE49-F238E27FC236}">
                <a16:creationId xmlns:a16="http://schemas.microsoft.com/office/drawing/2014/main" id="{03CDBE83-D97A-4867-BA1B-78C573BD356C}"/>
              </a:ext>
            </a:extLst>
          </p:cNvPr>
          <p:cNvSpPr>
            <a:spLocks noGrp="1"/>
          </p:cNvSpPr>
          <p:nvPr>
            <p:ph type="body" sz="half" idx="2"/>
          </p:nvPr>
        </p:nvSpPr>
        <p:spPr>
          <a:xfrm>
            <a:off x="539552" y="1412776"/>
            <a:ext cx="3924945" cy="3456384"/>
          </a:xfrm>
        </p:spPr>
        <p:txBody>
          <a:bodyPr/>
          <a:lstStyle/>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b="1" dirty="0"/>
              <a:t>Le 16 décembre 2022 : </a:t>
            </a:r>
            <a:r>
              <a:rPr lang="fr-FR" dirty="0"/>
              <a:t>le CA crée le service commun du collège des écoles doctorales (Délibération du Conseil d’administration n°185/2022/CAB du 16 décembre 2022).</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b="1" dirty="0"/>
              <a:t>Le 16 décembre 2022 : </a:t>
            </a:r>
            <a:r>
              <a:rPr lang="fr-FR" dirty="0"/>
              <a:t>le CA approuve les statuts de ce service (Délibération du Conseil d’administration n°186/2022/CAB du 16 décembre 2022). </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b="1" dirty="0"/>
              <a:t>Le 20 mai 2025 : </a:t>
            </a:r>
            <a:r>
              <a:rPr lang="fr-FR" dirty="0"/>
              <a:t>la DAJI est saisie par mail afin de contrôler la légalité des statuts du CED. </a:t>
            </a:r>
          </a:p>
          <a:p>
            <a:pPr marL="285750" indent="-285750">
              <a:buFont typeface="Wingdings" panose="05000000000000000000" pitchFamily="2" charset="2"/>
              <a:buChar char="§"/>
            </a:pPr>
            <a:endParaRPr lang="fr-FR" dirty="0"/>
          </a:p>
          <a:p>
            <a:endParaRPr lang="fr-FR" dirty="0"/>
          </a:p>
        </p:txBody>
      </p:sp>
      <p:pic>
        <p:nvPicPr>
          <p:cNvPr id="17" name="Espace réservé d’image 6">
            <a:extLst>
              <a:ext uri="{FF2B5EF4-FFF2-40B4-BE49-F238E27FC236}">
                <a16:creationId xmlns:a16="http://schemas.microsoft.com/office/drawing/2014/main" id="{419461A7-FC41-43F4-9A94-E47AF6477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7536" y="836712"/>
            <a:ext cx="4176464" cy="278430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Tree>
    <p:extLst>
      <p:ext uri="{BB962C8B-B14F-4D97-AF65-F5344CB8AC3E}">
        <p14:creationId xmlns:p14="http://schemas.microsoft.com/office/powerpoint/2010/main" val="204386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38DD5C-BA66-4052-95D8-880E6F97BE4C}"/>
              </a:ext>
            </a:extLst>
          </p:cNvPr>
          <p:cNvSpPr>
            <a:spLocks noGrp="1"/>
          </p:cNvSpPr>
          <p:nvPr>
            <p:ph type="title"/>
          </p:nvPr>
        </p:nvSpPr>
        <p:spPr>
          <a:xfrm>
            <a:off x="179512" y="188640"/>
            <a:ext cx="5486400" cy="566738"/>
          </a:xfrm>
        </p:spPr>
        <p:txBody>
          <a:bodyPr/>
          <a:lstStyle/>
          <a:p>
            <a:r>
              <a:rPr lang="fr-FR" dirty="0"/>
              <a:t>CONTRÔLE DE LÉGALITÉ</a:t>
            </a:r>
          </a:p>
        </p:txBody>
      </p:sp>
      <p:sp>
        <p:nvSpPr>
          <p:cNvPr id="6" name="Espace réservé du texte 5">
            <a:extLst>
              <a:ext uri="{FF2B5EF4-FFF2-40B4-BE49-F238E27FC236}">
                <a16:creationId xmlns:a16="http://schemas.microsoft.com/office/drawing/2014/main" id="{03CDBE83-D97A-4867-BA1B-78C573BD356C}"/>
              </a:ext>
            </a:extLst>
          </p:cNvPr>
          <p:cNvSpPr>
            <a:spLocks noGrp="1"/>
          </p:cNvSpPr>
          <p:nvPr>
            <p:ph type="body" sz="half" idx="2"/>
          </p:nvPr>
        </p:nvSpPr>
        <p:spPr>
          <a:xfrm>
            <a:off x="539552" y="1052736"/>
            <a:ext cx="3924945" cy="5044126"/>
          </a:xfrm>
        </p:spPr>
        <p:txBody>
          <a:bodyPr/>
          <a:lstStyle/>
          <a:p>
            <a:endParaRPr lang="fr-FR" dirty="0"/>
          </a:p>
          <a:p>
            <a:pPr marL="285750" indent="-285750" algn="just">
              <a:buFont typeface="Wingdings" panose="05000000000000000000" pitchFamily="2" charset="2"/>
              <a:buChar char="§"/>
            </a:pPr>
            <a:r>
              <a:rPr lang="fr-FR" b="1" dirty="0"/>
              <a:t>Le 6 juin 2025 : </a:t>
            </a:r>
            <a:r>
              <a:rPr lang="fr-FR" dirty="0"/>
              <a:t>la DAJI présente son analyse juridique à Madame Aurélie ANGLERAUD. Il résulte de cette analyse que le projet de statuts du service commun du CED présentait des problèmes de légalité. En effet, selon les articles 1 et 3 de </a:t>
            </a:r>
            <a:r>
              <a:rPr lang="fr-FR" i="1" u="sng" dirty="0"/>
              <a:t>l’arrêté du 25 mai 2016 fixant le cadre national de la formation et les modalités conduisant à la délivrance du diplôme national du doctorat,</a:t>
            </a:r>
            <a:r>
              <a:rPr lang="fr-FR" u="sng" dirty="0"/>
              <a:t> </a:t>
            </a:r>
            <a:r>
              <a:rPr lang="fr-FR" dirty="0"/>
              <a:t>les missions conférées au service commun du CED doivent être confiées à une entité politique appelée collège doctoral sous réserve de l’accord des écoles doctorales. </a:t>
            </a:r>
          </a:p>
          <a:p>
            <a:pPr algn="just"/>
            <a:endParaRPr lang="fr-FR" dirty="0"/>
          </a:p>
          <a:p>
            <a:pPr marL="285750" indent="-285750" algn="just">
              <a:buFont typeface="Wingdings" panose="05000000000000000000" pitchFamily="2" charset="2"/>
              <a:buChar char="§"/>
            </a:pPr>
            <a:endParaRPr lang="fr-FR" dirty="0"/>
          </a:p>
        </p:txBody>
      </p:sp>
      <p:pic>
        <p:nvPicPr>
          <p:cNvPr id="17" name="Espace réservé d’image 6">
            <a:extLst>
              <a:ext uri="{FF2B5EF4-FFF2-40B4-BE49-F238E27FC236}">
                <a16:creationId xmlns:a16="http://schemas.microsoft.com/office/drawing/2014/main" id="{419461A7-FC41-43F4-9A94-E47AF6477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7536" y="836712"/>
            <a:ext cx="4176464" cy="278430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Tree>
    <p:extLst>
      <p:ext uri="{BB962C8B-B14F-4D97-AF65-F5344CB8AC3E}">
        <p14:creationId xmlns:p14="http://schemas.microsoft.com/office/powerpoint/2010/main" val="225733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38DD5C-BA66-4052-95D8-880E6F97BE4C}"/>
              </a:ext>
            </a:extLst>
          </p:cNvPr>
          <p:cNvSpPr>
            <a:spLocks noGrp="1"/>
          </p:cNvSpPr>
          <p:nvPr>
            <p:ph type="title"/>
          </p:nvPr>
        </p:nvSpPr>
        <p:spPr>
          <a:xfrm>
            <a:off x="179512" y="188640"/>
            <a:ext cx="5486400" cy="566738"/>
          </a:xfrm>
        </p:spPr>
        <p:txBody>
          <a:bodyPr/>
          <a:lstStyle/>
          <a:p>
            <a:r>
              <a:rPr lang="fr-FR" dirty="0"/>
              <a:t>ÉVOLUTION LÉGALE</a:t>
            </a:r>
          </a:p>
        </p:txBody>
      </p:sp>
      <p:sp>
        <p:nvSpPr>
          <p:cNvPr id="3" name="Espace réservé du texte 2">
            <a:extLst>
              <a:ext uri="{FF2B5EF4-FFF2-40B4-BE49-F238E27FC236}">
                <a16:creationId xmlns:a16="http://schemas.microsoft.com/office/drawing/2014/main" id="{4E822E8B-F80E-45E6-AA45-D1F772774809}"/>
              </a:ext>
            </a:extLst>
          </p:cNvPr>
          <p:cNvSpPr>
            <a:spLocks noGrp="1"/>
          </p:cNvSpPr>
          <p:nvPr>
            <p:ph type="body" sz="half" idx="2"/>
          </p:nvPr>
        </p:nvSpPr>
        <p:spPr>
          <a:xfrm>
            <a:off x="1187624" y="1199543"/>
            <a:ext cx="7272808" cy="804862"/>
          </a:xfrm>
        </p:spPr>
        <p:txBody>
          <a:bodyPr/>
          <a:lstStyle/>
          <a:p>
            <a:pPr algn="ctr"/>
            <a:r>
              <a:rPr lang="fr-FR" dirty="0"/>
              <a:t>L’analyse juridique emporte comme conséquence la scission du CED en deux organes : </a:t>
            </a:r>
          </a:p>
          <a:p>
            <a:pPr algn="ctr"/>
            <a:endParaRPr lang="fr-FR" dirty="0"/>
          </a:p>
          <a:p>
            <a:pPr marL="285750" indent="-285750">
              <a:buFontTx/>
              <a:buChar char="-"/>
            </a:pPr>
            <a:r>
              <a:rPr lang="fr-FR" dirty="0"/>
              <a:t>Un organe politique (Collège doctoral prévu par l’arrêté de 2016) ;</a:t>
            </a:r>
          </a:p>
          <a:p>
            <a:pPr marL="285750" indent="-285750">
              <a:buFontTx/>
              <a:buChar char="-"/>
            </a:pPr>
            <a:r>
              <a:rPr lang="fr-FR" dirty="0"/>
              <a:t>Un organe administratif (Service administratif).</a:t>
            </a:r>
          </a:p>
          <a:p>
            <a:pPr marL="285750" indent="-285750">
              <a:buFontTx/>
              <a:buChar char="-"/>
            </a:pPr>
            <a:endParaRPr lang="fr-FR" dirty="0"/>
          </a:p>
        </p:txBody>
      </p:sp>
      <p:graphicFrame>
        <p:nvGraphicFramePr>
          <p:cNvPr id="5" name="Diagramme 4">
            <a:extLst>
              <a:ext uri="{FF2B5EF4-FFF2-40B4-BE49-F238E27FC236}">
                <a16:creationId xmlns:a16="http://schemas.microsoft.com/office/drawing/2014/main" id="{8766DB12-DF51-4E11-9E29-52BAAF23A0C9}"/>
              </a:ext>
            </a:extLst>
          </p:cNvPr>
          <p:cNvGraphicFramePr/>
          <p:nvPr/>
        </p:nvGraphicFramePr>
        <p:xfrm>
          <a:off x="1828800" y="2708920"/>
          <a:ext cx="5486400" cy="341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516819"/>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L - Présentation modèle.pot [Mode de compatibilité]" id="{1B58EACC-87A4-46D7-BE36-15F86511C372}" vid="{2195ACB5-797C-4C75-9EC5-955AB6C2FFBF}"/>
    </a:ext>
  </a:ext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L - Présentation modèle.pot [Mode de compatibilité]" id="{1B58EACC-87A4-46D7-BE36-15F86511C372}" vid="{24A5B503-4101-47DB-8C9A-B8D963C9506C}"/>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modèle_univ</Template>
  <TotalTime>16193</TotalTime>
  <Words>1869</Words>
  <Application>Microsoft Office PowerPoint</Application>
  <PresentationFormat>Affichage à l'écran (4:3)</PresentationFormat>
  <Paragraphs>372</Paragraphs>
  <Slides>28</Slides>
  <Notes>21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28</vt:i4>
      </vt:variant>
    </vt:vector>
  </HeadingPairs>
  <TitlesOfParts>
    <vt:vector size="37" baseType="lpstr">
      <vt:lpstr>Arial</vt:lpstr>
      <vt:lpstr>Arial</vt:lpstr>
      <vt:lpstr>Calibri</vt:lpstr>
      <vt:lpstr>Symbol</vt:lpstr>
      <vt:lpstr>Wingdings</vt:lpstr>
      <vt:lpstr>2_Thème Office</vt:lpstr>
      <vt:lpstr>3_Thème Office</vt:lpstr>
      <vt:lpstr>6_Thème Office</vt:lpstr>
      <vt:lpstr>1_Thème Office</vt:lpstr>
      <vt:lpstr>Réunion du Conseil du Collège des Ecoles Doctorales  Mercredi 4 Mars 2026</vt:lpstr>
      <vt:lpstr>Présentation PowerPoint</vt:lpstr>
      <vt:lpstr>INSTITUTIONNEL : Approbation du CR du Conseil du 05/11/2025</vt:lpstr>
      <vt:lpstr>Présentation PowerPoint</vt:lpstr>
      <vt:lpstr>Statuts du Collège doctoral</vt:lpstr>
      <vt:lpstr>Présentation PowerPoint</vt:lpstr>
      <vt:lpstr>CRÉATION</vt:lpstr>
      <vt:lpstr>CONTRÔLE DE LÉGALITÉ</vt:lpstr>
      <vt:lpstr>ÉVOLUTION LÉGALE</vt:lpstr>
      <vt:lpstr>ÉVOLUTION LÉGALE</vt:lpstr>
      <vt:lpstr>ÉVOLUTION LÉGALE</vt:lpstr>
      <vt:lpstr>CONCLUSION</vt:lpstr>
      <vt:lpstr>Présentation PowerPoint</vt:lpstr>
      <vt:lpstr>Point RH : Mouvements de personnels au sein du CED</vt:lpstr>
      <vt:lpstr>Point RH : organigramme</vt:lpstr>
      <vt:lpstr>Présentation PowerPoint</vt:lpstr>
      <vt:lpstr>Point Budgétaire</vt:lpstr>
      <vt:lpstr>Présentation PowerPoint</vt:lpstr>
      <vt:lpstr>Inscriptions 2025-2026 </vt:lpstr>
      <vt:lpstr>Calendrier des recrutements </vt:lpstr>
      <vt:lpstr>Convention Individuelle de Formation</vt:lpstr>
      <vt:lpstr>Contrat doctoral handicap</vt:lpstr>
      <vt:lpstr>Comité de Suivi Individuel</vt:lpstr>
      <vt:lpstr>Comité de Suivi Individuel</vt:lpstr>
      <vt:lpstr>Présentation PowerPoint</vt:lpstr>
      <vt:lpstr>Présentation PowerPoint</vt:lpstr>
      <vt:lpstr>Points divers</vt:lpstr>
      <vt:lpstr>Présentation PowerPoint</vt:lpstr>
    </vt:vector>
  </TitlesOfParts>
  <Company>Unilim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directeurs d’écoles doctorales Présentation des missions du poste de Chargée de Professionnalisation des Doctorants</dc:title>
  <dc:creator>Frederique Savignat</dc:creator>
  <cp:lastModifiedBy>Frederique Savignat</cp:lastModifiedBy>
  <cp:revision>1126</cp:revision>
  <cp:lastPrinted>2025-11-05T08:36:36Z</cp:lastPrinted>
  <dcterms:created xsi:type="dcterms:W3CDTF">2020-09-14T08:27:01Z</dcterms:created>
  <dcterms:modified xsi:type="dcterms:W3CDTF">2026-03-04T15:47:53Z</dcterms:modified>
</cp:coreProperties>
</file>